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281" r:id="rId3"/>
    <p:sldId id="282" r:id="rId4"/>
    <p:sldId id="265" r:id="rId5"/>
    <p:sldId id="276" r:id="rId6"/>
    <p:sldId id="284" r:id="rId7"/>
    <p:sldId id="287" r:id="rId8"/>
    <p:sldId id="288" r:id="rId9"/>
    <p:sldId id="289" r:id="rId10"/>
    <p:sldId id="290" r:id="rId11"/>
    <p:sldId id="291" r:id="rId12"/>
    <p:sldId id="286" r:id="rId13"/>
    <p:sldId id="292" r:id="rId14"/>
    <p:sldId id="277" r:id="rId15"/>
    <p:sldId id="285" r:id="rId16"/>
    <p:sldId id="278" r:id="rId17"/>
    <p:sldId id="269" r:id="rId18"/>
    <p:sldId id="279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4FF"/>
    <a:srgbClr val="0E2C8E"/>
    <a:srgbClr val="0202AE"/>
    <a:srgbClr val="00528E"/>
    <a:srgbClr val="275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20C8F-4D00-49EA-8486-89C50310F494}" v="2" dt="2019-10-19T10:34:30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 autoAdjust="0"/>
    <p:restoredTop sz="95332" autoAdjust="0"/>
  </p:normalViewPr>
  <p:slideViewPr>
    <p:cSldViewPr snapToGrid="0">
      <p:cViewPr varScale="1">
        <p:scale>
          <a:sx n="106" d="100"/>
          <a:sy n="106" d="100"/>
        </p:scale>
        <p:origin x="7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ša Hoić-Božić" userId="1a7de0a7-996b-4332-85f9-753b5b85b38c" providerId="ADAL" clId="{A3F2DA4F-9AFF-4483-A090-66505A19C237}"/>
    <pc:docChg chg="undo modSld">
      <pc:chgData name="Nataša Hoić-Božić" userId="1a7de0a7-996b-4332-85f9-753b5b85b38c" providerId="ADAL" clId="{A3F2DA4F-9AFF-4483-A090-66505A19C237}" dt="2019-07-28T13:07:10.877" v="27" actId="6549"/>
      <pc:docMkLst>
        <pc:docMk/>
      </pc:docMkLst>
      <pc:sldChg chg="modSp">
        <pc:chgData name="Nataša Hoić-Božić" userId="1a7de0a7-996b-4332-85f9-753b5b85b38c" providerId="ADAL" clId="{A3F2DA4F-9AFF-4483-A090-66505A19C237}" dt="2019-07-28T13:07:10.877" v="27" actId="6549"/>
        <pc:sldMkLst>
          <pc:docMk/>
          <pc:sldMk cId="1525149104" sldId="269"/>
        </pc:sldMkLst>
        <pc:spChg chg="mod">
          <ac:chgData name="Nataša Hoić-Božić" userId="1a7de0a7-996b-4332-85f9-753b5b85b38c" providerId="ADAL" clId="{A3F2DA4F-9AFF-4483-A090-66505A19C237}" dt="2019-07-28T13:07:10.877" v="27" actId="6549"/>
          <ac:spMkLst>
            <pc:docMk/>
            <pc:sldMk cId="1525149104" sldId="269"/>
            <ac:spMk id="3" creationId="{00000000-0000-0000-0000-000000000000}"/>
          </ac:spMkLst>
        </pc:spChg>
        <pc:spChg chg="mod">
          <ac:chgData name="Nataša Hoić-Božić" userId="1a7de0a7-996b-4332-85f9-753b5b85b38c" providerId="ADAL" clId="{A3F2DA4F-9AFF-4483-A090-66505A19C237}" dt="2019-07-28T13:05:09.284" v="7" actId="6549"/>
          <ac:spMkLst>
            <pc:docMk/>
            <pc:sldMk cId="1525149104" sldId="269"/>
            <ac:spMk id="7" creationId="{00000000-0000-0000-0000-000000000000}"/>
          </ac:spMkLst>
        </pc:spChg>
      </pc:sldChg>
      <pc:sldChg chg="modSp">
        <pc:chgData name="Nataša Hoić-Božić" userId="1a7de0a7-996b-4332-85f9-753b5b85b38c" providerId="ADAL" clId="{A3F2DA4F-9AFF-4483-A090-66505A19C237}" dt="2019-07-28T13:05:57.710" v="23" actId="14100"/>
        <pc:sldMkLst>
          <pc:docMk/>
          <pc:sldMk cId="905973945" sldId="278"/>
        </pc:sldMkLst>
        <pc:spChg chg="mod">
          <ac:chgData name="Nataša Hoić-Božić" userId="1a7de0a7-996b-4332-85f9-753b5b85b38c" providerId="ADAL" clId="{A3F2DA4F-9AFF-4483-A090-66505A19C237}" dt="2019-07-28T13:05:57.710" v="23" actId="14100"/>
          <ac:spMkLst>
            <pc:docMk/>
            <pc:sldMk cId="905973945" sldId="278"/>
            <ac:spMk id="2" creationId="{00000000-0000-0000-0000-000000000000}"/>
          </ac:spMkLst>
        </pc:spChg>
        <pc:picChg chg="mod">
          <ac:chgData name="Nataša Hoić-Božić" userId="1a7de0a7-996b-4332-85f9-753b5b85b38c" providerId="ADAL" clId="{A3F2DA4F-9AFF-4483-A090-66505A19C237}" dt="2019-07-28T13:05:50.273" v="21" actId="1076"/>
          <ac:picMkLst>
            <pc:docMk/>
            <pc:sldMk cId="905973945" sldId="278"/>
            <ac:picMk id="6" creationId="{00000000-0000-0000-0000-000000000000}"/>
          </ac:picMkLst>
        </pc:picChg>
      </pc:sldChg>
      <pc:sldChg chg="addSp delSp modSp">
        <pc:chgData name="Nataša Hoić-Božić" userId="1a7de0a7-996b-4332-85f9-753b5b85b38c" providerId="ADAL" clId="{A3F2DA4F-9AFF-4483-A090-66505A19C237}" dt="2019-07-28T13:02:45.913" v="4"/>
        <pc:sldMkLst>
          <pc:docMk/>
          <pc:sldMk cId="1239153298" sldId="285"/>
        </pc:sldMkLst>
        <pc:spChg chg="add del mod">
          <ac:chgData name="Nataša Hoić-Božić" userId="1a7de0a7-996b-4332-85f9-753b5b85b38c" providerId="ADAL" clId="{A3F2DA4F-9AFF-4483-A090-66505A19C237}" dt="2019-07-28T13:02:45.913" v="4"/>
          <ac:spMkLst>
            <pc:docMk/>
            <pc:sldMk cId="1239153298" sldId="285"/>
            <ac:spMk id="6" creationId="{1074F694-581E-447B-8D7D-086291A19A14}"/>
          </ac:spMkLst>
        </pc:spChg>
        <pc:spChg chg="add del mod">
          <ac:chgData name="Nataša Hoić-Božić" userId="1a7de0a7-996b-4332-85f9-753b5b85b38c" providerId="ADAL" clId="{A3F2DA4F-9AFF-4483-A090-66505A19C237}" dt="2019-07-28T13:02:45.913" v="4"/>
          <ac:spMkLst>
            <pc:docMk/>
            <pc:sldMk cId="1239153298" sldId="285"/>
            <ac:spMk id="8" creationId="{6AEB2EFF-02E6-4802-A632-098990E39320}"/>
          </ac:spMkLst>
        </pc:spChg>
        <pc:spChg chg="add del mod">
          <ac:chgData name="Nataša Hoić-Božić" userId="1a7de0a7-996b-4332-85f9-753b5b85b38c" providerId="ADAL" clId="{A3F2DA4F-9AFF-4483-A090-66505A19C237}" dt="2019-07-28T13:02:45.913" v="4"/>
          <ac:spMkLst>
            <pc:docMk/>
            <pc:sldMk cId="1239153298" sldId="285"/>
            <ac:spMk id="9" creationId="{64A00ED9-6D3D-4C74-9688-3C0853DFD05D}"/>
          </ac:spMkLst>
        </pc:spChg>
        <pc:spChg chg="add del mod">
          <ac:chgData name="Nataša Hoić-Božić" userId="1a7de0a7-996b-4332-85f9-753b5b85b38c" providerId="ADAL" clId="{A3F2DA4F-9AFF-4483-A090-66505A19C237}" dt="2019-07-28T13:02:45.913" v="4"/>
          <ac:spMkLst>
            <pc:docMk/>
            <pc:sldMk cId="1239153298" sldId="285"/>
            <ac:spMk id="10" creationId="{CB1B6CBA-CEC2-422A-BEA5-9C0E65A9D276}"/>
          </ac:spMkLst>
        </pc:spChg>
      </pc:sldChg>
      <pc:sldChg chg="addSp delSp modSp">
        <pc:chgData name="Nataša Hoić-Božić" userId="1a7de0a7-996b-4332-85f9-753b5b85b38c" providerId="ADAL" clId="{A3F2DA4F-9AFF-4483-A090-66505A19C237}" dt="2019-07-28T13:02:12.420" v="3"/>
        <pc:sldMkLst>
          <pc:docMk/>
          <pc:sldMk cId="987810238" sldId="287"/>
        </pc:sldMkLst>
        <pc:spChg chg="add del mod">
          <ac:chgData name="Nataša Hoić-Božić" userId="1a7de0a7-996b-4332-85f9-753b5b85b38c" providerId="ADAL" clId="{A3F2DA4F-9AFF-4483-A090-66505A19C237}" dt="2019-07-28T13:02:05.894" v="0"/>
          <ac:spMkLst>
            <pc:docMk/>
            <pc:sldMk cId="987810238" sldId="287"/>
            <ac:spMk id="5" creationId="{7AE86B9B-4ECB-4503-BF69-CD9E61CDDABF}"/>
          </ac:spMkLst>
        </pc:spChg>
        <pc:spChg chg="add del mod">
          <ac:chgData name="Nataša Hoić-Božić" userId="1a7de0a7-996b-4332-85f9-753b5b85b38c" providerId="ADAL" clId="{A3F2DA4F-9AFF-4483-A090-66505A19C237}" dt="2019-07-28T13:02:05.894" v="0"/>
          <ac:spMkLst>
            <pc:docMk/>
            <pc:sldMk cId="987810238" sldId="287"/>
            <ac:spMk id="6" creationId="{DAF60F5C-2306-4964-95E3-CEA90401B273}"/>
          </ac:spMkLst>
        </pc:spChg>
        <pc:spChg chg="add del mod">
          <ac:chgData name="Nataša Hoić-Božić" userId="1a7de0a7-996b-4332-85f9-753b5b85b38c" providerId="ADAL" clId="{A3F2DA4F-9AFF-4483-A090-66505A19C237}" dt="2019-07-28T13:02:05.894" v="0"/>
          <ac:spMkLst>
            <pc:docMk/>
            <pc:sldMk cId="987810238" sldId="287"/>
            <ac:spMk id="8" creationId="{4FC6BD29-C0F5-430D-9599-60FF5132CB29}"/>
          </ac:spMkLst>
        </pc:spChg>
        <pc:spChg chg="add del mod">
          <ac:chgData name="Nataša Hoić-Božić" userId="1a7de0a7-996b-4332-85f9-753b5b85b38c" providerId="ADAL" clId="{A3F2DA4F-9AFF-4483-A090-66505A19C237}" dt="2019-07-28T13:02:08.868" v="1"/>
          <ac:spMkLst>
            <pc:docMk/>
            <pc:sldMk cId="987810238" sldId="287"/>
            <ac:spMk id="9" creationId="{DE0D3F3E-9E8C-4C2D-AFA0-2C9C77AC67D3}"/>
          </ac:spMkLst>
        </pc:spChg>
        <pc:spChg chg="add del mod">
          <ac:chgData name="Nataša Hoić-Božić" userId="1a7de0a7-996b-4332-85f9-753b5b85b38c" providerId="ADAL" clId="{A3F2DA4F-9AFF-4483-A090-66505A19C237}" dt="2019-07-28T13:02:08.868" v="1"/>
          <ac:spMkLst>
            <pc:docMk/>
            <pc:sldMk cId="987810238" sldId="287"/>
            <ac:spMk id="10" creationId="{C20CAF44-0FD4-4FCD-8AA0-25712295E513}"/>
          </ac:spMkLst>
        </pc:spChg>
        <pc:spChg chg="add del mod">
          <ac:chgData name="Nataša Hoić-Božić" userId="1a7de0a7-996b-4332-85f9-753b5b85b38c" providerId="ADAL" clId="{A3F2DA4F-9AFF-4483-A090-66505A19C237}" dt="2019-07-28T13:02:08.868" v="1"/>
          <ac:spMkLst>
            <pc:docMk/>
            <pc:sldMk cId="987810238" sldId="287"/>
            <ac:spMk id="11" creationId="{DB642DF7-D850-4424-8B31-207255E824EF}"/>
          </ac:spMkLst>
        </pc:spChg>
        <pc:spChg chg="add del mod">
          <ac:chgData name="Nataša Hoić-Božić" userId="1a7de0a7-996b-4332-85f9-753b5b85b38c" providerId="ADAL" clId="{A3F2DA4F-9AFF-4483-A090-66505A19C237}" dt="2019-07-28T13:02:09.722" v="2"/>
          <ac:spMkLst>
            <pc:docMk/>
            <pc:sldMk cId="987810238" sldId="287"/>
            <ac:spMk id="12" creationId="{C60E00F5-F11F-45A6-B53B-29D5140A6516}"/>
          </ac:spMkLst>
        </pc:spChg>
        <pc:spChg chg="add del mod">
          <ac:chgData name="Nataša Hoić-Božić" userId="1a7de0a7-996b-4332-85f9-753b5b85b38c" providerId="ADAL" clId="{A3F2DA4F-9AFF-4483-A090-66505A19C237}" dt="2019-07-28T13:02:09.722" v="2"/>
          <ac:spMkLst>
            <pc:docMk/>
            <pc:sldMk cId="987810238" sldId="287"/>
            <ac:spMk id="13" creationId="{1D71D93C-2308-435F-B495-7C67BBD4CB8D}"/>
          </ac:spMkLst>
        </pc:spChg>
        <pc:spChg chg="add del mod">
          <ac:chgData name="Nataša Hoić-Božić" userId="1a7de0a7-996b-4332-85f9-753b5b85b38c" providerId="ADAL" clId="{A3F2DA4F-9AFF-4483-A090-66505A19C237}" dt="2019-07-28T13:02:09.722" v="2"/>
          <ac:spMkLst>
            <pc:docMk/>
            <pc:sldMk cId="987810238" sldId="287"/>
            <ac:spMk id="14" creationId="{03B0F17E-ED51-468D-AFCC-45058FAA6B30}"/>
          </ac:spMkLst>
        </pc:spChg>
        <pc:spChg chg="add del mod">
          <ac:chgData name="Nataša Hoić-Božić" userId="1a7de0a7-996b-4332-85f9-753b5b85b38c" providerId="ADAL" clId="{A3F2DA4F-9AFF-4483-A090-66505A19C237}" dt="2019-07-28T13:02:12.420" v="3"/>
          <ac:spMkLst>
            <pc:docMk/>
            <pc:sldMk cId="987810238" sldId="287"/>
            <ac:spMk id="15" creationId="{1EEDA8E6-12C2-45EC-857A-DEF53D34A1E5}"/>
          </ac:spMkLst>
        </pc:spChg>
        <pc:spChg chg="add del mod">
          <ac:chgData name="Nataša Hoić-Božić" userId="1a7de0a7-996b-4332-85f9-753b5b85b38c" providerId="ADAL" clId="{A3F2DA4F-9AFF-4483-A090-66505A19C237}" dt="2019-07-28T13:02:12.420" v="3"/>
          <ac:spMkLst>
            <pc:docMk/>
            <pc:sldMk cId="987810238" sldId="287"/>
            <ac:spMk id="16" creationId="{081520A5-5D1D-457B-8CD2-821EA436F569}"/>
          </ac:spMkLst>
        </pc:spChg>
        <pc:spChg chg="add del mod">
          <ac:chgData name="Nataša Hoić-Božić" userId="1a7de0a7-996b-4332-85f9-753b5b85b38c" providerId="ADAL" clId="{A3F2DA4F-9AFF-4483-A090-66505A19C237}" dt="2019-07-28T13:02:12.420" v="3"/>
          <ac:spMkLst>
            <pc:docMk/>
            <pc:sldMk cId="987810238" sldId="287"/>
            <ac:spMk id="17" creationId="{4A77CB4E-7D5B-4906-A2ED-831DE54856EC}"/>
          </ac:spMkLst>
        </pc:spChg>
      </pc:sldChg>
    </pc:docChg>
  </pc:docChgLst>
  <pc:docChgLst>
    <pc:chgData name="Nataša Hoić-Božić" userId="1a7de0a7-996b-4332-85f9-753b5b85b38c" providerId="ADAL" clId="{54520C8F-4D00-49EA-8486-89C50310F494}"/>
    <pc:docChg chg="undo custSel modSld">
      <pc:chgData name="Nataša Hoić-Božić" userId="1a7de0a7-996b-4332-85f9-753b5b85b38c" providerId="ADAL" clId="{54520C8F-4D00-49EA-8486-89C50310F494}" dt="2019-10-19T10:34:39.955" v="17" actId="20577"/>
      <pc:docMkLst>
        <pc:docMk/>
      </pc:docMkLst>
      <pc:sldChg chg="modSp">
        <pc:chgData name="Nataša Hoić-Božić" userId="1a7de0a7-996b-4332-85f9-753b5b85b38c" providerId="ADAL" clId="{54520C8F-4D00-49EA-8486-89C50310F494}" dt="2019-10-19T10:34:39.955" v="17" actId="20577"/>
        <pc:sldMkLst>
          <pc:docMk/>
          <pc:sldMk cId="1525149104" sldId="269"/>
        </pc:sldMkLst>
        <pc:spChg chg="mod">
          <ac:chgData name="Nataša Hoić-Božić" userId="1a7de0a7-996b-4332-85f9-753b5b85b38c" providerId="ADAL" clId="{54520C8F-4D00-49EA-8486-89C50310F494}" dt="2019-10-19T10:34:39.955" v="17" actId="20577"/>
          <ac:spMkLst>
            <pc:docMk/>
            <pc:sldMk cId="1525149104" sldId="269"/>
            <ac:spMk id="10" creationId="{00000000-0000-0000-0000-000000000000}"/>
          </ac:spMkLst>
        </pc:spChg>
        <pc:picChg chg="mod">
          <ac:chgData name="Nataša Hoić-Božić" userId="1a7de0a7-996b-4332-85f9-753b5b85b38c" providerId="ADAL" clId="{54520C8F-4D00-49EA-8486-89C50310F494}" dt="2019-10-19T10:34:18.796" v="2"/>
          <ac:picMkLst>
            <pc:docMk/>
            <pc:sldMk cId="1525149104" sldId="269"/>
            <ac:picMk id="9" creationId="{00000000-0000-0000-0000-000000000000}"/>
          </ac:picMkLst>
        </pc:picChg>
      </pc:sldChg>
      <pc:sldChg chg="delSp modSp">
        <pc:chgData name="Nataša Hoić-Božić" userId="1a7de0a7-996b-4332-85f9-753b5b85b38c" providerId="ADAL" clId="{54520C8F-4D00-49EA-8486-89C50310F494}" dt="2019-10-19T10:30:31.082" v="1" actId="6549"/>
        <pc:sldMkLst>
          <pc:docMk/>
          <pc:sldMk cId="1754136719" sldId="282"/>
        </pc:sldMkLst>
        <pc:spChg chg="mod">
          <ac:chgData name="Nataša Hoić-Božić" userId="1a7de0a7-996b-4332-85f9-753b5b85b38c" providerId="ADAL" clId="{54520C8F-4D00-49EA-8486-89C50310F494}" dt="2019-10-19T10:30:31.082" v="1" actId="6549"/>
          <ac:spMkLst>
            <pc:docMk/>
            <pc:sldMk cId="1754136719" sldId="282"/>
            <ac:spMk id="12" creationId="{00000000-0000-0000-0000-000000000000}"/>
          </ac:spMkLst>
        </pc:spChg>
        <pc:picChg chg="del">
          <ac:chgData name="Nataša Hoić-Božić" userId="1a7de0a7-996b-4332-85f9-753b5b85b38c" providerId="ADAL" clId="{54520C8F-4D00-49EA-8486-89C50310F494}" dt="2019-10-19T10:30:26.659" v="0" actId="478"/>
          <ac:picMkLst>
            <pc:docMk/>
            <pc:sldMk cId="1754136719" sldId="282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7736-8145-440E-86E1-4A46FD27BF8B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E2F3-CC4D-48A5-B939-194BC7A25B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060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F873-6935-4F83-B11C-4635B97860A4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C3B5D-08FF-4F72-9903-60899320F8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0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document with worksheet template </a:t>
            </a:r>
            <a:r>
              <a:rPr lang="hr-HR" dirty="0" smtClean="0"/>
              <a:t>(</a:t>
            </a:r>
            <a:r>
              <a:rPr lang="en-US" dirty="0" smtClean="0"/>
              <a:t>GLAT_WS1_S5_LePlanner_Instructional_sheet_EN</a:t>
            </a:r>
            <a:r>
              <a:rPr lang="hr-HR" dirty="0" smtClean="0"/>
              <a:t>.</a:t>
            </a:r>
            <a:r>
              <a:rPr lang="hr-HR" dirty="0" err="1" smtClean="0"/>
              <a:t>docx</a:t>
            </a:r>
            <a:r>
              <a:rPr lang="en-US" dirty="0" smtClean="0"/>
              <a:t>) should be in the same folder as this presentation. 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3B5D-08FF-4F72-9903-60899320F843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18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6106" y="3117620"/>
            <a:ext cx="9013534" cy="136429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E2C8E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6106" y="4642959"/>
            <a:ext cx="9013534" cy="54444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0615" y="6571914"/>
            <a:ext cx="8184516" cy="2412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53" y="2105388"/>
            <a:ext cx="2979906" cy="85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81" y="389869"/>
            <a:ext cx="3012569" cy="78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6" y="316328"/>
            <a:ext cx="937119" cy="9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524" y="365125"/>
            <a:ext cx="741997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77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6.4.2018.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E4E590-A58D-4A9C-B41B-BF08E1C6656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925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31" y="1709738"/>
            <a:ext cx="938037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2832" y="4589463"/>
            <a:ext cx="9380374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52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3576" y="6418907"/>
            <a:ext cx="3421602" cy="218076"/>
          </a:xfrm>
        </p:spPr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0" y="1249390"/>
            <a:ext cx="1367088" cy="1361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1365950"/>
            <a:ext cx="4323731" cy="11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4" y="1825625"/>
            <a:ext cx="48672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7434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3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365125"/>
            <a:ext cx="930032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23" y="1681163"/>
            <a:ext cx="48450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523" y="2505075"/>
            <a:ext cx="484505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78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4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86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207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4" y="457200"/>
            <a:ext cx="3926422" cy="12582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13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457200"/>
            <a:ext cx="928239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7374" y="2057400"/>
            <a:ext cx="5688013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525" y="2057400"/>
            <a:ext cx="43624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6.4.2018.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37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6.4.2018.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hr-HR" sz="1050" smtClean="0">
                <a:solidFill>
                  <a:srgbClr val="275A9F"/>
                </a:solidFill>
                <a:effectLst/>
              </a:defRPr>
            </a:lvl1pPr>
          </a:lstStyle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E4E590-A58D-4A9C-B41B-BF08E1C6656C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595336" y="6210417"/>
            <a:ext cx="9957871" cy="7643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57" y="569979"/>
            <a:ext cx="1125156" cy="11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2C8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GLAT_WS1_S5_LePlanner_Instructional_sheet_EN.docx" TargetMode="External"/><Relationship Id="rId5" Type="http://schemas.openxmlformats.org/officeDocument/2006/relationships/image" Target="../media/image18.png"/><Relationship Id="rId4" Type="http://schemas.openxmlformats.org/officeDocument/2006/relationships/hyperlink" Target="GLAT_WS1_S5_LePlanner_Instructional_sheet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pata@tlu.ee" TargetMode="External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mailto:paasanni@tlu.ee" TargetMode="External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l@tlu.ee" TargetMode="External"/><Relationship Id="rId5" Type="http://schemas.openxmlformats.org/officeDocument/2006/relationships/hyperlink" Target="https://ec.europa.eu/programmes/erasmus-plus/projects/eplus-project-details/#project/2017-1-HR01-KA201-035362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meo.com/1680321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beta.leplanner.n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8834" y="4786009"/>
            <a:ext cx="9415220" cy="1348091"/>
          </a:xfrm>
        </p:spPr>
        <p:txBody>
          <a:bodyPr>
            <a:noAutofit/>
          </a:bodyPr>
          <a:lstStyle/>
          <a:p>
            <a:r>
              <a:rPr lang="en-GB" noProof="0" dirty="0"/>
              <a:t>Session 5: Designing learning scenarios using </a:t>
            </a:r>
            <a:br>
              <a:rPr lang="en-GB" noProof="0" dirty="0"/>
            </a:br>
            <a:r>
              <a:rPr lang="en-GB" noProof="0" dirty="0"/>
              <a:t>graphical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2022" y="3308506"/>
            <a:ext cx="9013534" cy="136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E2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Workshop 1: </a:t>
            </a:r>
            <a:r>
              <a:rPr lang="hr-HR" dirty="0" smtClean="0"/>
              <a:t>Game </a:t>
            </a:r>
            <a:r>
              <a:rPr lang="hr-HR" dirty="0" err="1" smtClean="0"/>
              <a:t>Based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(</a:t>
            </a:r>
            <a:r>
              <a:rPr lang="en-US" dirty="0" smtClean="0"/>
              <a:t>GBL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en-US" dirty="0"/>
              <a:t>and unplugged activities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739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err="1"/>
              <a:t>LePlanner</a:t>
            </a:r>
            <a:r>
              <a:rPr lang="en-GB" b="1" noProof="0" dirty="0"/>
              <a:t>: </a:t>
            </a:r>
            <a:r>
              <a:rPr lang="en-GB" noProof="0" dirty="0"/>
              <a:t>Defining activities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331" y="1956170"/>
            <a:ext cx="9510927" cy="39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3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err="1"/>
              <a:t>LePlanner</a:t>
            </a:r>
            <a:r>
              <a:rPr lang="en-GB" b="1" noProof="0" dirty="0"/>
              <a:t>: </a:t>
            </a:r>
            <a:r>
              <a:rPr lang="en-GB" noProof="0" dirty="0"/>
              <a:t>Defining resources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069" y="1339596"/>
            <a:ext cx="80867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err="1"/>
              <a:t>LePlanner</a:t>
            </a:r>
            <a:r>
              <a:rPr lang="en-GB" b="1" noProof="0" dirty="0"/>
              <a:t>: </a:t>
            </a:r>
            <a:r>
              <a:rPr lang="en-GB" noProof="0" dirty="0"/>
              <a:t>Timeline view (scenario)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12</a:t>
            </a:fld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6279" y="1976706"/>
            <a:ext cx="8534400" cy="413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4271" y="1976706"/>
            <a:ext cx="2647950" cy="43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96" y="2251603"/>
            <a:ext cx="3317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/>
              <a:t>resources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comments</a:t>
            </a:r>
            <a:endParaRPr lang="hr-HR" sz="2400" dirty="0"/>
          </a:p>
          <a:p>
            <a:r>
              <a:rPr lang="hr-HR" sz="2400" dirty="0"/>
              <a:t>for </a:t>
            </a:r>
            <a:r>
              <a:rPr lang="hr-HR" sz="2400" dirty="0" err="1"/>
              <a:t>teachers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896" y="3376527"/>
            <a:ext cx="3317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/>
              <a:t>resources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comments</a:t>
            </a:r>
            <a:endParaRPr lang="hr-HR" sz="2400" dirty="0"/>
          </a:p>
          <a:p>
            <a:r>
              <a:rPr lang="hr-HR" sz="2400" dirty="0"/>
              <a:t>for </a:t>
            </a:r>
            <a:r>
              <a:rPr lang="hr-HR" sz="2400" dirty="0" err="1"/>
              <a:t>students</a:t>
            </a: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3736" y="3225445"/>
            <a:ext cx="3192543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4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err="1"/>
              <a:t>LePlanner</a:t>
            </a:r>
            <a:r>
              <a:rPr lang="en-GB" b="1" noProof="0" dirty="0"/>
              <a:t>: </a:t>
            </a:r>
            <a:r>
              <a:rPr lang="en-GB" noProof="0" dirty="0"/>
              <a:t>Text view (scenario)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13</a:t>
            </a:fld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b="20366"/>
          <a:stretch/>
        </p:blipFill>
        <p:spPr>
          <a:xfrm>
            <a:off x="2601828" y="1617150"/>
            <a:ext cx="7520039" cy="44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>
            <a:normAutofit/>
          </a:bodyPr>
          <a:lstStyle/>
          <a:p>
            <a:r>
              <a:rPr lang="en-GB" noProof="0" dirty="0"/>
              <a:t>Exploring </a:t>
            </a:r>
            <a:r>
              <a:rPr lang="en-GB" noProof="0" dirty="0" err="1"/>
              <a:t>LePlanner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Individual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6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Exploring </a:t>
            </a:r>
            <a:r>
              <a:rPr lang="en-GB" noProof="0" dirty="0" err="1"/>
              <a:t>LePlanner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Explore existing lesson scenarios developed using </a:t>
            </a:r>
            <a:r>
              <a:rPr lang="en-GB" noProof="0" dirty="0" err="1"/>
              <a:t>LePlanner</a:t>
            </a:r>
            <a:r>
              <a:rPr lang="hr-HR" noProof="0" dirty="0"/>
              <a:t>.</a:t>
            </a:r>
            <a:endParaRPr lang="en-GB" noProof="0" dirty="0"/>
          </a:p>
          <a:p>
            <a:r>
              <a:rPr lang="en-GB" noProof="0" dirty="0"/>
              <a:t>Create user account</a:t>
            </a:r>
            <a:r>
              <a:rPr lang="hr-HR" noProof="0" dirty="0"/>
              <a:t>.</a:t>
            </a:r>
            <a:r>
              <a:rPr lang="en-GB" noProof="0" dirty="0"/>
              <a:t> </a:t>
            </a:r>
          </a:p>
          <a:p>
            <a:r>
              <a:rPr lang="en-GB" noProof="0" dirty="0"/>
              <a:t>Create a lesson scenario with several in-class and off-class activities</a:t>
            </a:r>
            <a:r>
              <a:rPr lang="hr-HR" noProof="0" dirty="0"/>
              <a:t>.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15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07" y="2997240"/>
            <a:ext cx="2571429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75" y="1916195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Designing and implementing a </a:t>
            </a:r>
            <a:r>
              <a:rPr lang="hr-HR" noProof="0" dirty="0" err="1"/>
              <a:t>learning</a:t>
            </a:r>
            <a:r>
              <a:rPr lang="hr-HR" noProof="0" dirty="0"/>
              <a:t> </a:t>
            </a:r>
            <a:r>
              <a:rPr lang="en-US" dirty="0"/>
              <a:t>scenario 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7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1747736" y="1711105"/>
            <a:ext cx="9815614" cy="4415817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n-GB" dirty="0"/>
              <a:t>Design a micro-teaching activity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g</a:t>
            </a:r>
            <a:r>
              <a:rPr lang="en-GB" noProof="0" dirty="0" err="1"/>
              <a:t>roups</a:t>
            </a:r>
            <a:r>
              <a:rPr lang="en-GB" noProof="0" dirty="0"/>
              <a:t> of 5 members</a:t>
            </a:r>
            <a:r>
              <a:rPr lang="hr-HR" noProof="0" dirty="0"/>
              <a:t>:</a:t>
            </a:r>
            <a:endParaRPr lang="en-GB" noProof="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noProof="0" dirty="0"/>
              <a:t>Select group name and subject of interest</a:t>
            </a:r>
          </a:p>
          <a:p>
            <a:pPr>
              <a:lnSpc>
                <a:spcPct val="100000"/>
              </a:lnSpc>
              <a:defRPr/>
            </a:pPr>
            <a:r>
              <a:rPr lang="en-GB" noProof="0" dirty="0"/>
              <a:t>Design</a:t>
            </a:r>
            <a:r>
              <a:rPr lang="hr-HR" noProof="0" dirty="0"/>
              <a:t> </a:t>
            </a:r>
            <a:r>
              <a:rPr lang="en-US" dirty="0"/>
              <a:t>unplugged game-based</a:t>
            </a:r>
            <a:r>
              <a:rPr lang="en-GB" noProof="0" dirty="0"/>
              <a:t> learning scenario to last for about 10-15 minutes</a:t>
            </a:r>
            <a:r>
              <a:rPr lang="hr-HR" noProof="0" dirty="0"/>
              <a:t> </a:t>
            </a:r>
            <a:r>
              <a:rPr lang="en-GB" noProof="0" dirty="0"/>
              <a:t>on the </a:t>
            </a:r>
            <a:r>
              <a:rPr lang="hr-HR" b="1" noProof="0" dirty="0">
                <a:solidFill>
                  <a:srgbClr val="28A4FF"/>
                </a:solidFill>
              </a:rPr>
              <a:t>L</a:t>
            </a:r>
            <a:r>
              <a:rPr lang="en-GB" b="1" noProof="0" dirty="0">
                <a:solidFill>
                  <a:srgbClr val="28A4FF"/>
                </a:solidFill>
              </a:rPr>
              <a:t>e</a:t>
            </a:r>
            <a:r>
              <a:rPr lang="hr-HR" b="1" noProof="0" dirty="0">
                <a:solidFill>
                  <a:srgbClr val="28A4FF"/>
                </a:solidFill>
              </a:rPr>
              <a:t>P</a:t>
            </a:r>
            <a:r>
              <a:rPr lang="en-GB" b="1" noProof="0" dirty="0">
                <a:solidFill>
                  <a:srgbClr val="28A4FF"/>
                </a:solidFill>
              </a:rPr>
              <a:t>lanner</a:t>
            </a:r>
            <a:endParaRPr lang="en-GB" noProof="0" dirty="0"/>
          </a:p>
          <a:p>
            <a:pPr>
              <a:lnSpc>
                <a:spcPct val="100000"/>
              </a:lnSpc>
              <a:defRPr/>
            </a:pPr>
            <a:r>
              <a:rPr lang="en-GB" noProof="0" dirty="0"/>
              <a:t>Present created learning scenario</a:t>
            </a:r>
            <a:r>
              <a:rPr lang="hr-HR" noProof="0" dirty="0"/>
              <a:t> to </a:t>
            </a:r>
            <a:r>
              <a:rPr lang="hr-HR" noProof="0" dirty="0" err="1"/>
              <a:t>other</a:t>
            </a:r>
            <a:r>
              <a:rPr lang="hr-HR" noProof="0" dirty="0"/>
              <a:t> </a:t>
            </a:r>
            <a:r>
              <a:rPr lang="hr-HR" noProof="0" dirty="0" err="1"/>
              <a:t>groups</a:t>
            </a:r>
            <a:endParaRPr lang="hr-HR" dirty="0"/>
          </a:p>
          <a:p>
            <a:pPr>
              <a:lnSpc>
                <a:spcPct val="100000"/>
              </a:lnSpc>
              <a:defRPr/>
            </a:pPr>
            <a:r>
              <a:rPr lang="en-GB" noProof="0" dirty="0"/>
              <a:t>Review learning scenarios created by other groups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47736" y="517525"/>
            <a:ext cx="883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Designing an unplugged game-based learning scenario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33" y="4129227"/>
            <a:ext cx="1756371" cy="2166192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36" y="5251254"/>
            <a:ext cx="708500" cy="70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2540" y="5353690"/>
            <a:ext cx="699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E2C8E"/>
                </a:solidFill>
                <a:hlinkClick r:id="rId6" action="ppaction://hlinkfile"/>
              </a:rPr>
              <a:t>LePlanner</a:t>
            </a:r>
            <a:r>
              <a:rPr lang="en-GB" sz="2800" dirty="0">
                <a:solidFill>
                  <a:srgbClr val="0E2C8E"/>
                </a:solidFill>
                <a:hlinkClick r:id="rId6" action="ppaction://hlinkfile"/>
              </a:rPr>
              <a:t> Instructional Sheet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1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18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98" y="2676608"/>
            <a:ext cx="1994684" cy="19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Authors and licence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8" y="4147080"/>
            <a:ext cx="7179013" cy="985669"/>
          </a:xfrm>
        </p:spPr>
        <p:txBody>
          <a:bodyPr/>
          <a:lstStyle/>
          <a:p>
            <a:pPr marL="0" indent="0">
              <a:buNone/>
            </a:pPr>
            <a:r>
              <a:rPr lang="en-GB" sz="2200" noProof="0" dirty="0"/>
              <a:t>This work is licensed under a </a:t>
            </a:r>
            <a:r>
              <a:rPr lang="en-GB" sz="2200" noProof="0" dirty="0">
                <a:hlinkClick r:id="rId2"/>
              </a:rPr>
              <a:t>Creative Commons Attribution-</a:t>
            </a:r>
            <a:r>
              <a:rPr lang="en-GB" sz="2200" noProof="0" dirty="0" err="1">
                <a:hlinkClick r:id="rId2"/>
              </a:rPr>
              <a:t>ShareAlike</a:t>
            </a:r>
            <a:r>
              <a:rPr lang="en-GB" sz="2200" noProof="0" dirty="0">
                <a:hlinkClick r:id="rId2"/>
              </a:rPr>
              <a:t> 4.0 International License</a:t>
            </a:r>
            <a:r>
              <a:rPr lang="en-GB" sz="2200" noProof="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1028" name="Picture 4" descr="Image result for attribution-sharealike 4.0 international (cc by-sa 4.0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81" y="4173189"/>
            <a:ext cx="1782536" cy="6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6376" y="4890468"/>
            <a:ext cx="9497437" cy="1400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Attribution should be given in the following way: 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en-GB" sz="2200" dirty="0"/>
              <a:t>GLAT project,</a:t>
            </a:r>
            <a:r>
              <a:rPr lang="hr-HR" sz="2200" dirty="0"/>
              <a:t> </a:t>
            </a:r>
            <a:r>
              <a:rPr lang="en-US" sz="2200" dirty="0" smtClean="0">
                <a:hlinkClick r:id="rId5"/>
              </a:rPr>
              <a:t>https</a:t>
            </a:r>
            <a:r>
              <a:rPr lang="en-US" sz="2200" dirty="0">
                <a:hlinkClick r:id="rId5"/>
              </a:rPr>
              <a:t>://ec.europa.eu/programmes/erasmus-plus/projects/eplus-project-details/#project/2017-1-HR01-KA201-035362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88852" y="1748190"/>
            <a:ext cx="10376169" cy="2310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2200" dirty="0"/>
              <a:t>A</a:t>
            </a:r>
            <a:r>
              <a:rPr lang="hr-HR" sz="2200" dirty="0" err="1"/>
              <a:t>uthors</a:t>
            </a:r>
            <a:r>
              <a:rPr lang="hr-HR" sz="2200" dirty="0"/>
              <a:t>:</a:t>
            </a:r>
          </a:p>
          <a:p>
            <a:pPr>
              <a:spcBef>
                <a:spcPts val="600"/>
              </a:spcBef>
            </a:pPr>
            <a:r>
              <a:rPr lang="hr-HR" sz="2200" b="1" dirty="0"/>
              <a:t>Mart </a:t>
            </a:r>
            <a:r>
              <a:rPr lang="hr-HR" sz="2200" b="1" dirty="0" err="1"/>
              <a:t>Laapere</a:t>
            </a:r>
            <a:r>
              <a:rPr lang="en-GB" sz="2200" dirty="0"/>
              <a:t>,</a:t>
            </a:r>
            <a:r>
              <a:rPr lang="hr-HR" sz="2200" dirty="0"/>
              <a:t> Tallinn University, </a:t>
            </a:r>
            <a:r>
              <a:rPr lang="en-GB" sz="2200" dirty="0"/>
              <a:t>Centre for Educational Technology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en-US" sz="2200" dirty="0">
                <a:hlinkClick r:id="rId6"/>
              </a:rPr>
              <a:t>martl@tlu.ee</a:t>
            </a:r>
            <a:r>
              <a:rPr lang="hr-HR" sz="2200" dirty="0"/>
              <a:t> </a:t>
            </a:r>
          </a:p>
          <a:p>
            <a:pPr>
              <a:spcBef>
                <a:spcPts val="0"/>
              </a:spcBef>
            </a:pPr>
            <a:r>
              <a:rPr lang="hr-HR" sz="2200" b="1" dirty="0"/>
              <a:t>James Sunney Quaicoe</a:t>
            </a:r>
            <a:r>
              <a:rPr lang="en-GB" sz="2200" dirty="0"/>
              <a:t>,</a:t>
            </a:r>
            <a:r>
              <a:rPr lang="hr-HR" sz="2200" dirty="0"/>
              <a:t> Tallinn University, </a:t>
            </a:r>
            <a:r>
              <a:rPr lang="en-GB" sz="2200" dirty="0"/>
              <a:t>School of Digital Technologies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hr-HR" sz="2200" dirty="0">
                <a:hlinkClick r:id="rId7"/>
              </a:rPr>
              <a:t>paasanni@tlu.ee</a:t>
            </a:r>
            <a:r>
              <a:rPr lang="hr-HR" sz="2200" dirty="0"/>
              <a:t> </a:t>
            </a:r>
          </a:p>
          <a:p>
            <a:pPr>
              <a:spcBef>
                <a:spcPts val="0"/>
              </a:spcBef>
            </a:pPr>
            <a:r>
              <a:rPr lang="hr-HR" sz="2200" b="1" dirty="0" err="1"/>
              <a:t>Kai</a:t>
            </a:r>
            <a:r>
              <a:rPr lang="hr-HR" sz="2200" b="1" dirty="0"/>
              <a:t> Pata</a:t>
            </a:r>
            <a:r>
              <a:rPr lang="hr-HR" sz="2200" dirty="0"/>
              <a:t>, Tallinn University, </a:t>
            </a:r>
            <a:r>
              <a:rPr lang="en-GB" sz="2200" dirty="0"/>
              <a:t>School of Digital Technologies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hr-HR" sz="2200" dirty="0">
                <a:hlinkClick r:id="rId8"/>
              </a:rPr>
              <a:t>kpata@tlu.ee</a:t>
            </a:r>
            <a:r>
              <a:rPr lang="hr-HR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249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Agenda</a:t>
            </a:r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idx="1"/>
          </p:nvPr>
        </p:nvSpPr>
        <p:spPr>
          <a:xfrm>
            <a:off x="1595336" y="1825625"/>
            <a:ext cx="9957871" cy="44389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noProof="0" dirty="0"/>
              <a:t>Short review of previous knowledge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Introduction to </a:t>
            </a:r>
            <a:r>
              <a:rPr lang="en-GB" noProof="0" dirty="0" err="1"/>
              <a:t>LePlanner</a:t>
            </a:r>
            <a:r>
              <a:rPr lang="en-GB" noProof="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GB" sz="2200" noProof="0" dirty="0"/>
              <a:t>lesson design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exploring the features of </a:t>
            </a:r>
            <a:r>
              <a:rPr lang="en-GB" sz="2200" dirty="0" err="1"/>
              <a:t>LePlanner</a:t>
            </a:r>
            <a:endParaRPr lang="en-GB" sz="2200" dirty="0"/>
          </a:p>
          <a:p>
            <a:pPr lvl="1">
              <a:lnSpc>
                <a:spcPct val="100000"/>
              </a:lnSpc>
            </a:pPr>
            <a:r>
              <a:rPr lang="en-GB" sz="2200" noProof="0" dirty="0"/>
              <a:t>signing up for an account</a:t>
            </a:r>
          </a:p>
          <a:p>
            <a:pPr marL="0" lvl="0" indent="0">
              <a:buNone/>
            </a:pPr>
            <a:endParaRPr lang="en-GB" sz="4000" noProof="0" dirty="0"/>
          </a:p>
          <a:p>
            <a:pPr marL="0" lvl="0" indent="0">
              <a:buNone/>
            </a:pPr>
            <a:r>
              <a:rPr lang="en-GB" noProof="0" dirty="0">
                <a:solidFill>
                  <a:srgbClr val="0E2C8E"/>
                </a:solidFill>
              </a:rPr>
              <a:t>      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413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3396926-A131-4FEB-9835-7D27DD96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</a:t>
            </a:r>
            <a:r>
              <a:rPr lang="hr-HR" dirty="0"/>
              <a:t>r</a:t>
            </a:r>
            <a:r>
              <a:rPr lang="en-US" dirty="0" err="1"/>
              <a:t>eview</a:t>
            </a:r>
            <a:r>
              <a:rPr lang="en-US" dirty="0"/>
              <a:t> of </a:t>
            </a:r>
            <a:r>
              <a:rPr lang="hr-HR" dirty="0"/>
              <a:t>p</a:t>
            </a:r>
            <a:r>
              <a:rPr lang="en-US" dirty="0" err="1"/>
              <a:t>revious</a:t>
            </a:r>
            <a:r>
              <a:rPr lang="en-US" dirty="0"/>
              <a:t> </a:t>
            </a:r>
            <a:r>
              <a:rPr lang="hr-HR" dirty="0"/>
              <a:t>k</a:t>
            </a:r>
            <a:r>
              <a:rPr lang="en-US" dirty="0" err="1"/>
              <a:t>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your opinion on the following themes of the</a:t>
            </a:r>
            <a:r>
              <a:rPr lang="hr-HR" dirty="0"/>
              <a:t> </a:t>
            </a:r>
            <a:r>
              <a:rPr lang="en-GB" dirty="0"/>
              <a:t>workshop:</a:t>
            </a:r>
          </a:p>
          <a:p>
            <a:pPr lvl="1"/>
            <a:r>
              <a:rPr lang="en-GB" dirty="0"/>
              <a:t>games in learning</a:t>
            </a:r>
          </a:p>
          <a:p>
            <a:pPr lvl="1"/>
            <a:r>
              <a:rPr lang="en-GB" dirty="0"/>
              <a:t>designing learning scenarios</a:t>
            </a:r>
          </a:p>
          <a:p>
            <a:pPr lvl="1"/>
            <a:r>
              <a:rPr lang="en-GB" dirty="0"/>
              <a:t>incorporating games-based learning in your learning scenarios</a:t>
            </a:r>
          </a:p>
          <a:p>
            <a:r>
              <a:rPr lang="en-GB" dirty="0"/>
              <a:t>What </a:t>
            </a:r>
            <a:r>
              <a:rPr lang="en-GB" dirty="0">
                <a:solidFill>
                  <a:srgbClr val="0070C0"/>
                </a:solidFill>
              </a:rPr>
              <a:t>new</a:t>
            </a:r>
            <a:r>
              <a:rPr lang="en-GB" dirty="0"/>
              <a:t> professional impressions or knowledge have you internalize so far?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95336" y="365125"/>
            <a:ext cx="883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15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Introduction to </a:t>
            </a:r>
            <a:r>
              <a:rPr lang="en-GB" noProof="0" dirty="0" err="1"/>
              <a:t>LePlanner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954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LePlanner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3200400" y="4916425"/>
            <a:ext cx="7096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Learning scenario designing environment LePlanner.net</a:t>
            </a:r>
          </a:p>
          <a:p>
            <a:r>
              <a:rPr lang="en-GB" sz="2000" dirty="0">
                <a:hlinkClick r:id="rId2"/>
              </a:rPr>
              <a:t>https://vimeo.com/168032150</a:t>
            </a:r>
            <a:endParaRPr lang="en-GB" sz="2000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24442"/>
            <a:ext cx="981075" cy="981075"/>
          </a:xfrm>
          <a:prstGeom prst="rect">
            <a:avLst/>
          </a:prstGeom>
        </p:spPr>
      </p:pic>
      <p:sp>
        <p:nvSpPr>
          <p:cNvPr id="7" name="Контейнер за съдържание 11"/>
          <p:cNvSpPr txBox="1">
            <a:spLocks/>
          </p:cNvSpPr>
          <p:nvPr/>
        </p:nvSpPr>
        <p:spPr>
          <a:xfrm>
            <a:off x="1595336" y="1825625"/>
            <a:ext cx="9957871" cy="44389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</a:t>
            </a:r>
            <a:r>
              <a:rPr lang="en-US" dirty="0" err="1"/>
              <a:t>ool</a:t>
            </a:r>
            <a:r>
              <a:rPr lang="en-US" dirty="0"/>
              <a:t> for designing, visualization and sharing learning scenarios</a:t>
            </a:r>
            <a:endParaRPr lang="hr-HR" dirty="0"/>
          </a:p>
          <a:p>
            <a:r>
              <a:rPr lang="hr-HR" dirty="0" err="1"/>
              <a:t>Developed</a:t>
            </a:r>
            <a:r>
              <a:rPr lang="hr-HR" dirty="0"/>
              <a:t> at </a:t>
            </a:r>
            <a:r>
              <a:rPr lang="en-GB" dirty="0"/>
              <a:t>School of Digital Technologies</a:t>
            </a:r>
            <a:r>
              <a:rPr lang="hr-HR" dirty="0"/>
              <a:t>, Tallinn University</a:t>
            </a:r>
          </a:p>
          <a:p>
            <a:r>
              <a:rPr lang="hr-HR" dirty="0" err="1"/>
              <a:t>Available</a:t>
            </a:r>
            <a:r>
              <a:rPr lang="hr-HR" dirty="0"/>
              <a:t> online:</a:t>
            </a:r>
            <a:br>
              <a:rPr lang="hr-HR" dirty="0"/>
            </a:br>
            <a:r>
              <a:rPr lang="hr-HR" dirty="0"/>
              <a:t>	         </a:t>
            </a:r>
            <a:r>
              <a:rPr lang="en-US" dirty="0">
                <a:hlinkClick r:id="rId4"/>
              </a:rPr>
              <a:t>https://beta.leplanner.net</a:t>
            </a:r>
            <a:r>
              <a:rPr lang="hr-HR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hr-HR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9849" r="8839" b="8674"/>
          <a:stretch/>
        </p:blipFill>
        <p:spPr>
          <a:xfrm>
            <a:off x="7395508" y="3316308"/>
            <a:ext cx="1370084" cy="1359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/>
          <a:srcRect t="23612" b="28801"/>
          <a:stretch/>
        </p:blipFill>
        <p:spPr>
          <a:xfrm>
            <a:off x="9466950" y="3761118"/>
            <a:ext cx="2095321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5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Features of </a:t>
            </a:r>
            <a:r>
              <a:rPr lang="en-GB" noProof="0" dirty="0" err="1"/>
              <a:t>LePlanner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7" name="Контейнер за съдържание 11"/>
          <p:cNvSpPr txBox="1">
            <a:spLocks/>
          </p:cNvSpPr>
          <p:nvPr/>
        </p:nvSpPr>
        <p:spPr>
          <a:xfrm>
            <a:off x="1595336" y="1825625"/>
            <a:ext cx="9957871" cy="44389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Main Features</a:t>
            </a:r>
            <a:r>
              <a:rPr lang="hr-HR" b="1" dirty="0"/>
              <a:t>:</a:t>
            </a:r>
            <a:r>
              <a:rPr lang="en-GB" b="1" dirty="0"/>
              <a:t> </a:t>
            </a:r>
          </a:p>
          <a:p>
            <a:pPr lvl="1"/>
            <a:r>
              <a:rPr lang="hr-HR" sz="2800" dirty="0"/>
              <a:t>d</a:t>
            </a:r>
            <a:r>
              <a:rPr lang="en-GB" sz="2800" dirty="0" err="1"/>
              <a:t>etails</a:t>
            </a:r>
            <a:endParaRPr lang="en-GB" sz="2800" dirty="0"/>
          </a:p>
          <a:p>
            <a:pPr lvl="1"/>
            <a:r>
              <a:rPr lang="hr-HR" sz="2800" dirty="0"/>
              <a:t>t</a:t>
            </a:r>
            <a:r>
              <a:rPr lang="en-GB" sz="2800" dirty="0" err="1"/>
              <a:t>imeline</a:t>
            </a:r>
            <a:endParaRPr lang="en-GB" sz="2800" dirty="0"/>
          </a:p>
          <a:p>
            <a:pPr lvl="1"/>
            <a:r>
              <a:rPr lang="hr-HR" sz="2800" dirty="0"/>
              <a:t>p</a:t>
            </a:r>
            <a:r>
              <a:rPr lang="en-GB" sz="2800" dirty="0" err="1"/>
              <a:t>ublish</a:t>
            </a:r>
            <a:endParaRPr lang="en-GB" sz="2800" dirty="0"/>
          </a:p>
          <a:p>
            <a:r>
              <a:rPr lang="en-GB" b="1" dirty="0"/>
              <a:t>Details</a:t>
            </a:r>
            <a:r>
              <a:rPr lang="hr-HR" b="1" dirty="0"/>
              <a:t>:</a:t>
            </a:r>
            <a:r>
              <a:rPr lang="en-GB" b="1" dirty="0"/>
              <a:t> </a:t>
            </a:r>
            <a:r>
              <a:rPr lang="en-GB" dirty="0"/>
              <a:t>title, description, tags, subject, learning outcomes, grade, duration and activities</a:t>
            </a:r>
          </a:p>
          <a:p>
            <a:r>
              <a:rPr lang="en-GB" b="1" dirty="0"/>
              <a:t>Timeline: </a:t>
            </a:r>
            <a:r>
              <a:rPr lang="hr-HR" dirty="0"/>
              <a:t>i</a:t>
            </a:r>
            <a:r>
              <a:rPr lang="en-GB" dirty="0"/>
              <a:t>n-class activity and off-class activity, student resources</a:t>
            </a:r>
          </a:p>
          <a:p>
            <a:r>
              <a:rPr lang="en-GB" b="1" dirty="0"/>
              <a:t>Publish: </a:t>
            </a:r>
            <a:r>
              <a:rPr lang="en-GB" dirty="0"/>
              <a:t>draft and language </a:t>
            </a:r>
            <a:endParaRPr lang="hr-HR" dirty="0"/>
          </a:p>
          <a:p>
            <a:r>
              <a:rPr lang="en-GB" b="1" dirty="0"/>
              <a:t>Support systems: </a:t>
            </a:r>
            <a:r>
              <a:rPr lang="en-GB" dirty="0"/>
              <a:t>medium for addressing students’ concerns, remedial actions</a:t>
            </a:r>
            <a:r>
              <a:rPr lang="hr-HR" dirty="0"/>
              <a:t>,</a:t>
            </a:r>
            <a:r>
              <a:rPr lang="en-GB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98781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Lesson design </a:t>
            </a:r>
            <a:r>
              <a:rPr lang="en-GB" noProof="0" dirty="0"/>
              <a:t>- Teacher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lnSpc>
                <a:spcPct val="100000"/>
              </a:lnSpc>
            </a:pPr>
            <a:r>
              <a:rPr lang="en-GB" sz="2800" noProof="0" dirty="0"/>
              <a:t>Objectives</a:t>
            </a:r>
          </a:p>
          <a:p>
            <a:pPr marL="457200" lvl="2" indent="-457200">
              <a:lnSpc>
                <a:spcPct val="100000"/>
              </a:lnSpc>
            </a:pPr>
            <a:r>
              <a:rPr lang="en-GB" sz="2800" noProof="0" dirty="0"/>
              <a:t>Teacher activities</a:t>
            </a:r>
          </a:p>
          <a:p>
            <a:pPr marL="457200" lvl="4" indent="-457200">
              <a:lnSpc>
                <a:spcPct val="100000"/>
              </a:lnSpc>
            </a:pPr>
            <a:r>
              <a:rPr lang="en-GB" sz="2800" noProof="0" dirty="0"/>
              <a:t>Supporting teaching resources</a:t>
            </a:r>
          </a:p>
          <a:p>
            <a:pPr marL="457200" lvl="5" indent="-457200">
              <a:lnSpc>
                <a:spcPct val="100000"/>
              </a:lnSpc>
            </a:pPr>
            <a:r>
              <a:rPr lang="en-GB" sz="2800" noProof="0" dirty="0"/>
              <a:t>Technology </a:t>
            </a:r>
          </a:p>
          <a:p>
            <a:pPr marL="457200" lvl="6" indent="-457200">
              <a:lnSpc>
                <a:spcPct val="100000"/>
              </a:lnSpc>
            </a:pPr>
            <a:r>
              <a:rPr lang="en-GB" sz="2800" noProof="0" dirty="0"/>
              <a:t>Instructional process and methodology (in-school, off-school)</a:t>
            </a:r>
          </a:p>
          <a:p>
            <a:pPr marL="457200" lvl="7" indent="-457200">
              <a:lnSpc>
                <a:spcPct val="100000"/>
              </a:lnSpc>
            </a:pPr>
            <a:r>
              <a:rPr lang="en-GB" sz="2800" noProof="0" dirty="0"/>
              <a:t>Assessments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332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Lesson design </a:t>
            </a:r>
            <a:r>
              <a:rPr lang="en-GB" noProof="0" dirty="0"/>
              <a:t>- Student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lnSpc>
                <a:spcPct val="100000"/>
              </a:lnSpc>
            </a:pPr>
            <a:r>
              <a:rPr lang="en-GB" sz="2800" noProof="0" dirty="0"/>
              <a:t>Expected learning outcomes/competence</a:t>
            </a:r>
          </a:p>
          <a:p>
            <a:pPr marL="457200" lvl="2" indent="-457200">
              <a:lnSpc>
                <a:spcPct val="100000"/>
              </a:lnSpc>
            </a:pPr>
            <a:r>
              <a:rPr lang="en-GB" sz="2800" noProof="0" dirty="0"/>
              <a:t>Student activities</a:t>
            </a:r>
          </a:p>
          <a:p>
            <a:pPr marL="457200" lvl="3" indent="-457200">
              <a:lnSpc>
                <a:spcPct val="100000"/>
              </a:lnSpc>
            </a:pPr>
            <a:r>
              <a:rPr lang="en-GB" sz="2800" noProof="0" dirty="0"/>
              <a:t>Support learning resources </a:t>
            </a:r>
          </a:p>
          <a:p>
            <a:pPr marL="457200" lvl="4" indent="-457200">
              <a:lnSpc>
                <a:spcPct val="100000"/>
              </a:lnSpc>
            </a:pPr>
            <a:r>
              <a:rPr lang="en-GB" sz="2800" noProof="0" dirty="0"/>
              <a:t>Technology</a:t>
            </a:r>
          </a:p>
          <a:p>
            <a:pPr marL="457200" lvl="5" indent="-457200">
              <a:lnSpc>
                <a:spcPct val="100000"/>
              </a:lnSpc>
            </a:pPr>
            <a:r>
              <a:rPr lang="en-GB" sz="2800" noProof="0" dirty="0"/>
              <a:t>Level of interaction/Collaborations medium</a:t>
            </a:r>
          </a:p>
          <a:p>
            <a:pPr marL="457200" lvl="6" indent="-457200">
              <a:lnSpc>
                <a:spcPct val="100000"/>
              </a:lnSpc>
            </a:pPr>
            <a:r>
              <a:rPr lang="en-GB" sz="2800" noProof="0" dirty="0"/>
              <a:t>Feedback channels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4064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Widescreen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Authors and licence</vt:lpstr>
      <vt:lpstr>Agenda</vt:lpstr>
      <vt:lpstr>Short review of previous knowledge</vt:lpstr>
      <vt:lpstr>Introduction to LePlanner</vt:lpstr>
      <vt:lpstr>LePlanner</vt:lpstr>
      <vt:lpstr>Features of LePlanner</vt:lpstr>
      <vt:lpstr>Lesson design - Teacher resources</vt:lpstr>
      <vt:lpstr>Lesson design - Student resources</vt:lpstr>
      <vt:lpstr>LePlanner: Defining activities</vt:lpstr>
      <vt:lpstr>LePlanner: Defining resources</vt:lpstr>
      <vt:lpstr>LePlanner: Timeline view (scenario)</vt:lpstr>
      <vt:lpstr>LePlanner: Text view (scenario)</vt:lpstr>
      <vt:lpstr>Exploring LePlanner</vt:lpstr>
      <vt:lpstr>Exploring LePlanner</vt:lpstr>
      <vt:lpstr>Designing and implementing a learning scenario 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2019-10-30T10:18:27Z</dcterms:created>
  <dcterms:modified xsi:type="dcterms:W3CDTF">2019-10-30T10:28:01Z</dcterms:modified>
</cp:coreProperties>
</file>