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2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21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9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7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171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00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9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2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433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6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07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156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8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126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9D89D-845D-49FB-A898-EC59FF4E2463}" type="datetimeFigureOut">
              <a:rPr lang="bg-BG" smtClean="0"/>
              <a:t>3.6.2022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062E48-D681-43B0-AEE4-6AD7AE9DD5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56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1111D8A-129C-498C-1B50-74C60C859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Презентация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1EEE3A0-87BA-918F-C60B-607F9E257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На тема: Дигитални устройства </a:t>
            </a:r>
          </a:p>
          <a:p>
            <a:r>
              <a:rPr lang="bg-BG" dirty="0"/>
              <a:t>Изготвил Мехмед Мустафа </a:t>
            </a:r>
            <a:r>
              <a:rPr lang="bg-BG" dirty="0" err="1"/>
              <a:t>Мустафа</a:t>
            </a:r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759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3C1323-5FB7-DF36-A6E3-EC86C5F1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1.Какво е компютър?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9DE76FA-DE86-6C0A-6256-D0C0C034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181668" cy="2585272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Сложно устройство , с което може да обработваш текст , числа , снимки , звук , видео. Външният вид на компютрите непрекъснато се променя. Намаляват размерите им , но се увеличават техните възможности.</a:t>
            </a:r>
          </a:p>
          <a:p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1B09EE1-4331-8FD0-0C46-4575C398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6932"/>
            <a:ext cx="4308787" cy="25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212E07-8740-7805-6AC3-8548B2D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2. За какво се използват допълнителните устройства?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8F14AEB-9DC2-A1EF-130F-EA4AC3CC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Помагат на компютъра да извършва определени дейности. Най-често използвани са:</a:t>
            </a:r>
          </a:p>
          <a:p>
            <a:r>
              <a:rPr lang="bg-BG" dirty="0"/>
              <a:t>Монитор- служи за извеждане на текст, изображения и видео</a:t>
            </a:r>
          </a:p>
          <a:p>
            <a:r>
              <a:rPr lang="bg-BG" dirty="0"/>
              <a:t>Мишка- служи за посочване и избор на обекти от екрана</a:t>
            </a:r>
          </a:p>
          <a:p>
            <a:r>
              <a:rPr lang="bg-BG" dirty="0"/>
              <a:t>Клавиатура – служи за въвеждане на цифри, букви и специални знаци</a:t>
            </a:r>
          </a:p>
          <a:p>
            <a:r>
              <a:rPr lang="bg-BG" dirty="0"/>
              <a:t>Принтер – служи за отпечатване на букви , цифри , изображения върху хартия</a:t>
            </a:r>
          </a:p>
        </p:txBody>
      </p:sp>
    </p:spTree>
    <p:extLst>
      <p:ext uri="{BB962C8B-B14F-4D97-AF65-F5344CB8AC3E}">
        <p14:creationId xmlns:p14="http://schemas.microsoft.com/office/powerpoint/2010/main" val="330427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F0E3483F-C148-B79D-AED0-3E9686587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8" y="798654"/>
            <a:ext cx="2415223" cy="2415223"/>
          </a:xfr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B576F41-0F95-430F-FE23-877EAB632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5" y="844939"/>
            <a:ext cx="3973484" cy="2066212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A2AF16B1-9E6C-1850-5C49-D6C5A1969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06" y="3604003"/>
            <a:ext cx="3237722" cy="1811733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992E7A2F-97C2-365B-09C8-913BA87A4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35" y="3213877"/>
            <a:ext cx="3254259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97B85A-851D-3A45-DC8C-78005A1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3.Какво е дигитално устройство?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E8C175C-6BA3-EA29-925B-09C23F7D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Устройство , в което има вграден компютър , се нарича </a:t>
            </a:r>
            <a:r>
              <a:rPr lang="bg-BG" b="1" dirty="0"/>
              <a:t>дигитално устройство. </a:t>
            </a:r>
            <a:r>
              <a:rPr lang="bg-BG" dirty="0"/>
              <a:t>Такива устройства са лаптопът , цифровият фотоапарат , таблетът , смартфонът и др</a:t>
            </a:r>
            <a:r>
              <a:rPr lang="bg-BG" b="1" dirty="0"/>
              <a:t>. </a:t>
            </a:r>
            <a:r>
              <a:rPr lang="bg-BG" dirty="0"/>
              <a:t>Често тези устройства се наричат още </a:t>
            </a:r>
            <a:r>
              <a:rPr lang="bg-BG" b="1" dirty="0"/>
              <a:t>умни устройства.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5B730F0-381C-8573-228C-0BD9019E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42" y="4135965"/>
            <a:ext cx="2339073" cy="187537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CE0A838-4EF3-D68B-BAD4-1D6B497A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20" y="3815703"/>
            <a:ext cx="2060165" cy="2060165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1002EFD-5AC6-9C14-61A1-EA9E02ADB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02" y="4161537"/>
            <a:ext cx="1068064" cy="1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395E24E-00BA-76DC-E134-C60A12F7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012" y="982132"/>
            <a:ext cx="5223586" cy="4159035"/>
          </a:xfrm>
        </p:spPr>
        <p:txBody>
          <a:bodyPr/>
          <a:lstStyle/>
          <a:p>
            <a:r>
              <a:rPr lang="bg-BG" dirty="0"/>
              <a:t>- </a:t>
            </a:r>
            <a:r>
              <a:rPr lang="bg-BG" sz="1600" dirty="0"/>
              <a:t>Хей , значи, нашата пералня е с дигитално устройство – има екран  , на който се вижда колко време остава до края на програмата за пране , режимът на пране се избира с бутони и др..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14F0DE8-7DDE-F39F-10B6-658830F4F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8" y="2417535"/>
            <a:ext cx="4298622" cy="3096857"/>
          </a:xfrm>
        </p:spPr>
      </p:pic>
    </p:spTree>
    <p:extLst>
      <p:ext uri="{BB962C8B-B14F-4D97-AF65-F5344CB8AC3E}">
        <p14:creationId xmlns:p14="http://schemas.microsoft.com/office/powerpoint/2010/main" val="205820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DEEEFE-2867-8512-AFC8-E1DC3095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918786" cy="4466946"/>
          </a:xfrm>
        </p:spPr>
        <p:txBody>
          <a:bodyPr/>
          <a:lstStyle/>
          <a:p>
            <a:r>
              <a:rPr lang="bg-BG" dirty="0"/>
              <a:t>- </a:t>
            </a:r>
            <a:r>
              <a:rPr lang="bg-BG" sz="1800" dirty="0"/>
              <a:t>А пък в колата ни има бордови компютър , който показва температурата , където се намираме  , и много други неща. Заобиколени сме от дигитални устройства!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ABBDAE0F-B220-11A4-CDDF-BA2FC8328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86" y="2520140"/>
            <a:ext cx="4803966" cy="2705003"/>
          </a:xfrm>
        </p:spPr>
      </p:pic>
    </p:spTree>
    <p:extLst>
      <p:ext uri="{BB962C8B-B14F-4D97-AF65-F5344CB8AC3E}">
        <p14:creationId xmlns:p14="http://schemas.microsoft.com/office/powerpoint/2010/main" val="1069659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229</Words>
  <Application>Microsoft Office PowerPoint</Application>
  <PresentationFormat>Широк екран</PresentationFormat>
  <Paragraphs>15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0" baseType="lpstr">
      <vt:lpstr>Arial</vt:lpstr>
      <vt:lpstr>Garamond</vt:lpstr>
      <vt:lpstr>Органични</vt:lpstr>
      <vt:lpstr>Презентация</vt:lpstr>
      <vt:lpstr>1.Какво е компютър?</vt:lpstr>
      <vt:lpstr>2. За какво се използват допълнителните устройства?</vt:lpstr>
      <vt:lpstr>Презентация на PowerPoint</vt:lpstr>
      <vt:lpstr>3.Какво е дигитално устройство?</vt:lpstr>
      <vt:lpstr>- Хей , значи, нашата пералня е с дигитално устройство – има екран  , на който се вижда колко време остава до края на програмата за пране , режимът на пране се избира с бутони и др..</vt:lpstr>
      <vt:lpstr>- А пък в колата ни има бордови компютър , който показва температурата , където се намираме  , и много други неща. Заобиколени сме от дигитални устройства!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Hatidje Gazinova</dc:creator>
  <cp:lastModifiedBy>Hatidje Gazinova</cp:lastModifiedBy>
  <cp:revision>1</cp:revision>
  <dcterms:created xsi:type="dcterms:W3CDTF">2022-06-03T12:30:04Z</dcterms:created>
  <dcterms:modified xsi:type="dcterms:W3CDTF">2022-06-03T12:55:25Z</dcterms:modified>
</cp:coreProperties>
</file>