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04165F4-566B-4B0E-A2E5-4129F7B62BE3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9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538D8F-6ED2-4B82-B803-734F81460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65F4-566B-4B0E-A2E5-4129F7B62BE3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8D8F-6ED2-4B82-B803-734F81460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3"/>
            <a:ext cx="2209800" cy="365125"/>
          </a:xfrm>
        </p:spPr>
        <p:txBody>
          <a:bodyPr/>
          <a:lstStyle/>
          <a:p>
            <a:fld id="{904165F4-566B-4B0E-A2E5-4129F7B62BE3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9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9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9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9" y="144463"/>
            <a:ext cx="533400" cy="244476"/>
          </a:xfrm>
        </p:spPr>
        <p:txBody>
          <a:bodyPr/>
          <a:lstStyle/>
          <a:p>
            <a:fld id="{C5538D8F-6ED2-4B82-B803-734F81460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65F4-566B-4B0E-A2E5-4129F7B62BE3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538D8F-6ED2-4B82-B803-734F814607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1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65F4-566B-4B0E-A2E5-4129F7B62BE3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5538D8F-6ED2-4B82-B803-734F814607F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04165F4-566B-4B0E-A2E5-4129F7B62BE3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538D8F-6ED2-4B82-B803-734F814607F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04165F4-566B-4B0E-A2E5-4129F7B62BE3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5538D8F-6ED2-4B82-B803-734F814607F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65F4-566B-4B0E-A2E5-4129F7B62BE3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538D8F-6ED2-4B82-B803-734F81460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65F4-566B-4B0E-A2E5-4129F7B62BE3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538D8F-6ED2-4B82-B803-734F81460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65F4-566B-4B0E-A2E5-4129F7B62BE3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538D8F-6ED2-4B82-B803-734F814607F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1"/>
            <a:ext cx="2667000" cy="365125"/>
          </a:xfrm>
        </p:spPr>
        <p:txBody>
          <a:bodyPr rtlCol="0"/>
          <a:lstStyle/>
          <a:p>
            <a:fld id="{904165F4-566B-4B0E-A2E5-4129F7B62BE3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5538D8F-6ED2-4B82-B803-734F814607F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7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1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4165F4-566B-4B0E-A2E5-4129F7B62BE3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7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49" y="1280160"/>
            <a:ext cx="8553451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538D8F-6ED2-4B82-B803-734F814607F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428605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bg-BG" sz="5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Урок №30</a:t>
            </a:r>
            <a:endParaRPr lang="en-US" sz="5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285992"/>
            <a:ext cx="7258056" cy="1752600"/>
          </a:xfrm>
        </p:spPr>
        <p:txBody>
          <a:bodyPr>
            <a:normAutofit/>
          </a:bodyPr>
          <a:lstStyle/>
          <a:p>
            <a:pPr algn="just"/>
            <a:r>
              <a:rPr lang="bg-BG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Компютърна презентация</a:t>
            </a:r>
          </a:p>
          <a:p>
            <a:pPr algn="just"/>
            <a:r>
              <a:rPr lang="bg-BG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(упражнение)</a:t>
            </a:r>
            <a:endParaRPr lang="en-US" sz="4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Самопроверка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572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Какви грешки са допуснати на слайда на фиг.2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bg-B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357430"/>
            <a:ext cx="7358114" cy="4114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Довършете започнатите проекти от урок 29 задача 5. Запазете ги с разширения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pptx</a:t>
            </a: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и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.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ppsx</a:t>
            </a: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bg-BG" dirty="0" smtClean="0"/>
              <a:t>А</a:t>
            </a: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нализиране на основни понятия и термини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64305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bg-BG" dirty="0" smtClean="0"/>
              <a:t> </a:t>
            </a:r>
            <a:r>
              <a:rPr lang="bg-B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 създаване на презентация текстът трябва да бъде кратък и ясен, размерът на символите да бъде достатъчно голям, да се използват контрастни цветове за фона на дизайна на слайдовете, текста и графичните изображения, да се използват шрифтове без допълнителни орнаменти, като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Tahoma, Arial, Verdana </a:t>
            </a:r>
            <a:r>
              <a:rPr lang="bg-B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 др.</a:t>
            </a:r>
          </a:p>
          <a:p>
            <a:pPr algn="just">
              <a:buNone/>
            </a:pPr>
            <a:r>
              <a:rPr lang="bg-B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 презентация може да се вмъкват изображения от файл, от галерия с картини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ClipArt </a:t>
            </a:r>
            <a:r>
              <a:rPr lang="bg-B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 при работа с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PowerPoint 2010</a:t>
            </a:r>
            <a:r>
              <a:rPr lang="bg-BG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или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Bing Images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 </a:t>
            </a:r>
            <a:r>
              <a:rPr lang="bg-B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 работа с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PowerPoint 2013 </a:t>
            </a:r>
            <a:r>
              <a:rPr lang="bg-BG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или по-нов).</a:t>
            </a:r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 algn="just"/>
            <a:r>
              <a:rPr lang="bg-BG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2.Какво е компютърна презентация? 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Думата “презентация” означава представяне на информация пред публика.</a:t>
            </a:r>
          </a:p>
          <a:p>
            <a:pPr algn="just"/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Компютърната презентация е софтуерен продукт, който се използва за онагледяване при представянето (презентирането)  на информация.</a:t>
            </a:r>
          </a:p>
          <a:p>
            <a:pPr algn="just"/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Една от най- често използваните програми за създаване на компютърна презентация е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PowerPoint</a:t>
            </a: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1057260"/>
          </a:xfrm>
        </p:spPr>
        <p:txBody>
          <a:bodyPr>
            <a:normAutofit fontScale="90000"/>
          </a:bodyPr>
          <a:lstStyle/>
          <a:p>
            <a:pPr algn="just"/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Елементи на компютърна презентация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Компютърната презентация, подготвена с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MS PowerPoint, </a:t>
            </a: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се състои от слайдове. Всеки от слайдовете може да съдържа текст, картинки или друг тип информация.</a:t>
            </a:r>
          </a:p>
          <a:p>
            <a:pPr algn="just"/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 представяне на презентация пред публика тези слайдове се показват последователно на екрана (слайдшоу)</a:t>
            </a:r>
          </a:p>
          <a:p>
            <a:pPr algn="just"/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Освен слайдовете в една презентация може да има и други елементи – анимирани преходи и ефекти, звук, видеоклипове.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Самопроверка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Съчетанието на текст, звук, графично изображение, видео изображение и анимация на едно място се нарича: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презентация;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мултимедия;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филм.</a:t>
            </a:r>
          </a:p>
          <a:p>
            <a:pPr marL="514350" indent="-514350" algn="just">
              <a:buFont typeface="+mj-lt"/>
              <a:buAutoNum type="alphaLcParenR"/>
            </a:pP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Самопроверка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Файловете в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PowerPoint </a:t>
            </a: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могат да имат разширение: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pptx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png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docx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ppt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ppsx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xls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pps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Самопроверка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bg-BG" dirty="0" smtClean="0"/>
              <a:t> </a:t>
            </a: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Вярно ли е, че файлове с разширението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ppsx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са готови за представяне дори без наличие на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PowerPoint?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Да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Самопроверка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bg-BG" dirty="0" smtClean="0"/>
              <a:t> </a:t>
            </a: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Вярно ли е, че файлове с разширението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pptx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може да се редактират допълнително само при наличие на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PowerPoint.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Да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Самопроверка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bg-BG" dirty="0" smtClean="0"/>
              <a:t> </a:t>
            </a:r>
            <a:r>
              <a:rPr lang="bg-B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Какви грешки са допуснати на слайда от  фиг.1 в учебника на стр.61?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  <p:pic>
        <p:nvPicPr>
          <p:cNvPr id="4" name="Content Placeholder 3" descr="5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643182"/>
            <a:ext cx="7127148" cy="385762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98</TotalTime>
  <Words>382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Урок №30</vt:lpstr>
      <vt:lpstr>Анализиране на основни понятия и термини</vt:lpstr>
      <vt:lpstr>2.Какво е компютърна презентация? </vt:lpstr>
      <vt:lpstr>3. Елементи на компютърна презентация</vt:lpstr>
      <vt:lpstr>Самопроверка</vt:lpstr>
      <vt:lpstr>Самопроверка </vt:lpstr>
      <vt:lpstr>Самопроверка</vt:lpstr>
      <vt:lpstr>Самопроверка</vt:lpstr>
      <vt:lpstr>Самопроверка</vt:lpstr>
      <vt:lpstr>Самопроверка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№30</dc:title>
  <dc:creator>lenovo</dc:creator>
  <cp:lastModifiedBy>lenovo</cp:lastModifiedBy>
  <cp:revision>10</cp:revision>
  <dcterms:created xsi:type="dcterms:W3CDTF">2022-05-26T11:51:13Z</dcterms:created>
  <dcterms:modified xsi:type="dcterms:W3CDTF">2022-05-26T13:29:53Z</dcterms:modified>
</cp:coreProperties>
</file>