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QdJm5+uVBfsrgcUu1JULPon2U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9425" y="720075"/>
            <a:ext cx="4877025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11b36e870_0_0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b11b36e8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11b36e870_0_6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b11b36e87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11b36e870_0_23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b11b36e870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11b36e870_0_12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b11b36e87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11b36e870_0_30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b11b36e87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11b36e870_0_30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b11b36e87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4164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50" cy="4320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  <p:sp>
        <p:nvSpPr>
          <p:cNvPr id="103" name="Google Shape;103;p2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  <p:sp>
        <p:nvSpPr>
          <p:cNvPr id="118" name="Google Shape;118;p2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0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1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1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"/>
          <p:cNvSpPr txBox="1">
            <a:spLocks noGrp="1"/>
          </p:cNvSpPr>
          <p:nvPr>
            <p:ph type="title"/>
          </p:nvPr>
        </p:nvSpPr>
        <p:spPr>
          <a:xfrm>
            <a:off x="424300" y="2870500"/>
            <a:ext cx="101310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„</a:t>
            </a:r>
            <a:r>
              <a:rPr lang="bg-BG" sz="4000" dirty="0" smtClean="0">
                <a:solidFill>
                  <a:srgbClr val="93DF5F"/>
                </a:solidFill>
              </a:rPr>
              <a:t>Днес ти си измисли число на деня“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1505610" y="841995"/>
            <a:ext cx="9601196" cy="130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>
                <a:latin typeface="Trebuchet MS"/>
                <a:ea typeface="Trebuchet MS"/>
                <a:cs typeface="Trebuchet MS"/>
                <a:sym typeface="Trebuchet MS"/>
              </a:rPr>
              <a:t>отг:                  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gb11b36e87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b11b36e870_0_0"/>
          <p:cNvSpPr txBox="1">
            <a:spLocks noGrp="1"/>
          </p:cNvSpPr>
          <p:nvPr>
            <p:ph type="title"/>
          </p:nvPr>
        </p:nvSpPr>
        <p:spPr>
          <a:xfrm>
            <a:off x="325650" y="2870500"/>
            <a:ext cx="106128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/>
              <a:t>„</a:t>
            </a:r>
            <a:r>
              <a:rPr lang="bg-BG" sz="4000" dirty="0">
                <a:solidFill>
                  <a:srgbClr val="93DF5F"/>
                </a:solidFill>
              </a:rPr>
              <a:t>Напиши противоположното число на числото на деня“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59" name="Google Shape;159;gb11b36e870_0_0"/>
          <p:cNvSpPr txBox="1"/>
          <p:nvPr/>
        </p:nvSpPr>
        <p:spPr>
          <a:xfrm>
            <a:off x="1505610" y="841995"/>
            <a:ext cx="96012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gb11b36e870_0_0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>
                <a:latin typeface="Trebuchet MS"/>
                <a:ea typeface="Trebuchet MS"/>
                <a:cs typeface="Trebuchet MS"/>
                <a:sym typeface="Trebuchet MS"/>
              </a:rPr>
              <a:t>отг:                  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gb11b36e870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b11b36e870_0_6"/>
          <p:cNvSpPr txBox="1">
            <a:spLocks noGrp="1"/>
          </p:cNvSpPr>
          <p:nvPr>
            <p:ph type="title"/>
          </p:nvPr>
        </p:nvSpPr>
        <p:spPr>
          <a:xfrm>
            <a:off x="788276" y="2870491"/>
            <a:ext cx="82089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/>
              <a:t>„</a:t>
            </a:r>
            <a:r>
              <a:rPr lang="bg-BG" sz="4000" dirty="0">
                <a:solidFill>
                  <a:srgbClr val="93DF5F"/>
                </a:solidFill>
              </a:rPr>
              <a:t>Събери </a:t>
            </a:r>
            <a:r>
              <a:rPr lang="bg-BG" sz="4000" dirty="0" smtClean="0">
                <a:solidFill>
                  <a:srgbClr val="93DF5F"/>
                </a:solidFill>
              </a:rPr>
              <a:t>противоположното число на числото </a:t>
            </a:r>
            <a:r>
              <a:rPr lang="bg-BG" sz="4000" dirty="0">
                <a:solidFill>
                  <a:srgbClr val="93DF5F"/>
                </a:solidFill>
              </a:rPr>
              <a:t>на деня с </a:t>
            </a:r>
            <a:r>
              <a:rPr lang="bg-BG" sz="4000" dirty="0" smtClean="0">
                <a:solidFill>
                  <a:srgbClr val="93DF5F"/>
                </a:solidFill>
              </a:rPr>
              <a:t>7“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67" name="Google Shape;167;gb11b36e870_0_6"/>
          <p:cNvSpPr txBox="1"/>
          <p:nvPr/>
        </p:nvSpPr>
        <p:spPr>
          <a:xfrm>
            <a:off x="1505610" y="841995"/>
            <a:ext cx="96012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gb11b36e870_0_6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>
                <a:latin typeface="Trebuchet MS"/>
                <a:ea typeface="Trebuchet MS"/>
                <a:cs typeface="Trebuchet MS"/>
                <a:sym typeface="Trebuchet MS"/>
              </a:rPr>
              <a:t>отг:                  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b11b36e870_0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b11b36e870_0_23"/>
          <p:cNvSpPr txBox="1">
            <a:spLocks noGrp="1"/>
          </p:cNvSpPr>
          <p:nvPr>
            <p:ph type="title"/>
          </p:nvPr>
        </p:nvSpPr>
        <p:spPr>
          <a:xfrm>
            <a:off x="788276" y="2870491"/>
            <a:ext cx="82089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/>
              <a:t>„</a:t>
            </a:r>
            <a:r>
              <a:rPr lang="bg-BG" sz="4000" dirty="0">
                <a:solidFill>
                  <a:srgbClr val="93DF5F"/>
                </a:solidFill>
              </a:rPr>
              <a:t>Събери </a:t>
            </a:r>
            <a:r>
              <a:rPr lang="bg-BG" sz="4000" dirty="0" smtClean="0">
                <a:solidFill>
                  <a:srgbClr val="93DF5F"/>
                </a:solidFill>
              </a:rPr>
              <a:t>полученото </a:t>
            </a:r>
            <a:r>
              <a:rPr lang="bg-BG" sz="4000" dirty="0">
                <a:solidFill>
                  <a:srgbClr val="93DF5F"/>
                </a:solidFill>
              </a:rPr>
              <a:t>число </a:t>
            </a:r>
            <a:r>
              <a:rPr lang="bg-BG" sz="4000" dirty="0" smtClean="0">
                <a:solidFill>
                  <a:srgbClr val="93DF5F"/>
                </a:solidFill>
              </a:rPr>
              <a:t>с -15“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75" name="Google Shape;175;gb11b36e870_0_23"/>
          <p:cNvSpPr txBox="1"/>
          <p:nvPr/>
        </p:nvSpPr>
        <p:spPr>
          <a:xfrm>
            <a:off x="1505610" y="841995"/>
            <a:ext cx="96012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6" name="Google Shape;176;gb11b36e870_0_23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>
                <a:latin typeface="Trebuchet MS"/>
                <a:ea typeface="Trebuchet MS"/>
                <a:cs typeface="Trebuchet MS"/>
                <a:sym typeface="Trebuchet MS"/>
              </a:rPr>
              <a:t>отг:                  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gb11b36e870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b11b36e870_0_12"/>
          <p:cNvSpPr txBox="1">
            <a:spLocks noGrp="1"/>
          </p:cNvSpPr>
          <p:nvPr>
            <p:ph type="title"/>
          </p:nvPr>
        </p:nvSpPr>
        <p:spPr>
          <a:xfrm>
            <a:off x="788275" y="2870500"/>
            <a:ext cx="96012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„</a:t>
            </a:r>
            <a:r>
              <a:rPr lang="bg-BG" sz="4000" dirty="0" smtClean="0">
                <a:solidFill>
                  <a:srgbClr val="93DF5F"/>
                </a:solidFill>
              </a:rPr>
              <a:t>От полученото извади 4“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83" name="Google Shape;183;gb11b36e870_0_12"/>
          <p:cNvSpPr txBox="1"/>
          <p:nvPr/>
        </p:nvSpPr>
        <p:spPr>
          <a:xfrm>
            <a:off x="1505610" y="841995"/>
            <a:ext cx="96012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4" name="Google Shape;184;gb11b36e870_0_12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>
                <a:latin typeface="Trebuchet MS"/>
                <a:ea typeface="Trebuchet MS"/>
                <a:cs typeface="Trebuchet MS"/>
                <a:sym typeface="Trebuchet MS"/>
              </a:rPr>
              <a:t>отг:                  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gb11b36e870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b11b36e870_0_30"/>
          <p:cNvSpPr txBox="1">
            <a:spLocks noGrp="1"/>
          </p:cNvSpPr>
          <p:nvPr>
            <p:ph type="title"/>
          </p:nvPr>
        </p:nvSpPr>
        <p:spPr>
          <a:xfrm>
            <a:off x="788275" y="2870500"/>
            <a:ext cx="98628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„</a:t>
            </a:r>
            <a:r>
              <a:rPr lang="bg-BG" sz="4000" dirty="0" smtClean="0">
                <a:solidFill>
                  <a:srgbClr val="93DF5F"/>
                </a:solidFill>
              </a:rPr>
              <a:t>А сега прибави -3“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91" name="Google Shape;191;gb11b36e870_0_30"/>
          <p:cNvSpPr txBox="1"/>
          <p:nvPr/>
        </p:nvSpPr>
        <p:spPr>
          <a:xfrm>
            <a:off x="1505610" y="841995"/>
            <a:ext cx="96012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Google Shape;192;gb11b36e870_0_30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>
                <a:latin typeface="Trebuchet MS"/>
                <a:ea typeface="Trebuchet MS"/>
                <a:cs typeface="Trebuchet MS"/>
                <a:sym typeface="Trebuchet MS"/>
              </a:rPr>
              <a:t>отг:                  </a:t>
            </a: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gb11b36e870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b11b36e870_0_30"/>
          <p:cNvSpPr txBox="1">
            <a:spLocks noGrp="1"/>
          </p:cNvSpPr>
          <p:nvPr>
            <p:ph type="title"/>
          </p:nvPr>
        </p:nvSpPr>
        <p:spPr>
          <a:xfrm>
            <a:off x="788275" y="2870500"/>
            <a:ext cx="9862800" cy="26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„</a:t>
            </a:r>
            <a:r>
              <a:rPr lang="bg-BG" sz="4000" dirty="0" smtClean="0">
                <a:solidFill>
                  <a:srgbClr val="93DF5F"/>
                </a:solidFill>
              </a:rPr>
              <a:t>А сега към всичко, което получи до сега прибави твоето число на деня“</a:t>
            </a:r>
            <a:endParaRPr sz="4000" dirty="0">
              <a:solidFill>
                <a:srgbClr val="93DF5F"/>
              </a:solidFill>
            </a:endParaRPr>
          </a:p>
        </p:txBody>
      </p:sp>
      <p:sp>
        <p:nvSpPr>
          <p:cNvPr id="191" name="Google Shape;191;gb11b36e870_0_30"/>
          <p:cNvSpPr txBox="1"/>
          <p:nvPr/>
        </p:nvSpPr>
        <p:spPr>
          <a:xfrm>
            <a:off x="1505610" y="841995"/>
            <a:ext cx="9601200" cy="13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959"/>
              <a:buFont typeface="Trebuchet MS"/>
              <a:buNone/>
            </a:pPr>
            <a: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cap="none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каза:</a:t>
            </a:r>
            <a:endParaRPr sz="3959" cap="none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Google Shape;192;gb11b36e870_0_30"/>
          <p:cNvSpPr txBox="1"/>
          <p:nvPr/>
        </p:nvSpPr>
        <p:spPr>
          <a:xfrm>
            <a:off x="4808275" y="5402100"/>
            <a:ext cx="2451900" cy="10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600" dirty="0" err="1">
                <a:latin typeface="Trebuchet MS"/>
                <a:ea typeface="Trebuchet MS"/>
                <a:cs typeface="Trebuchet MS"/>
                <a:sym typeface="Trebuchet MS"/>
              </a:rPr>
              <a:t>отг</a:t>
            </a:r>
            <a:r>
              <a:rPr lang="bg-BG" sz="2600" dirty="0">
                <a:latin typeface="Trebuchet MS"/>
                <a:ea typeface="Trebuchet MS"/>
                <a:cs typeface="Trebuchet MS"/>
                <a:sym typeface="Trebuchet MS"/>
              </a:rPr>
              <a:t>:                  </a:t>
            </a:r>
            <a:endParaRPr sz="26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0620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4096" y="511212"/>
            <a:ext cx="2788212" cy="221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4"/>
          <p:cNvSpPr txBox="1">
            <a:spLocks noGrp="1"/>
          </p:cNvSpPr>
          <p:nvPr>
            <p:ph type="title"/>
          </p:nvPr>
        </p:nvSpPr>
        <p:spPr>
          <a:xfrm>
            <a:off x="296920" y="3406519"/>
            <a:ext cx="9601196" cy="130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Trebuchet MS"/>
              <a:buNone/>
            </a:pPr>
            <a:r>
              <a:rPr lang="bg-BG" sz="3240" dirty="0"/>
              <a:t/>
            </a:r>
            <a:br>
              <a:rPr lang="bg-BG" sz="3240" dirty="0"/>
            </a:br>
            <a:r>
              <a:rPr lang="bg-BG" sz="3959" dirty="0" smtClean="0">
                <a:solidFill>
                  <a:srgbClr val="93DF5F"/>
                </a:solidFill>
              </a:rPr>
              <a:t>„</a:t>
            </a:r>
            <a:r>
              <a:rPr lang="bg-BG" sz="3959" dirty="0" err="1" smtClean="0">
                <a:solidFill>
                  <a:srgbClr val="93DF5F"/>
                </a:solidFill>
              </a:rPr>
              <a:t>Ти</a:t>
            </a:r>
            <a:r>
              <a:rPr lang="bg-BG" sz="3959" dirty="0" smtClean="0">
                <a:solidFill>
                  <a:srgbClr val="93DF5F"/>
                </a:solidFill>
              </a:rPr>
              <a:t> си машина!“</a:t>
            </a:r>
            <a:endParaRPr sz="3959" dirty="0">
              <a:solidFill>
                <a:srgbClr val="93DF5F"/>
              </a:solidFill>
            </a:endParaRPr>
          </a:p>
        </p:txBody>
      </p:sp>
      <p:sp>
        <p:nvSpPr>
          <p:cNvPr id="199" name="Google Shape;199;p14"/>
          <p:cNvSpPr txBox="1"/>
          <p:nvPr/>
        </p:nvSpPr>
        <p:spPr>
          <a:xfrm>
            <a:off x="1505610" y="841995"/>
            <a:ext cx="9601196" cy="130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DF5F"/>
              </a:buClr>
              <a:buSzPts val="3959"/>
              <a:buFont typeface="Trebuchet MS"/>
              <a:buNone/>
            </a:pPr>
            <a:r>
              <a:rPr lang="bg-BG" sz="3959" cap="none" dirty="0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bg-BG" sz="3959" cap="none" dirty="0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bg-BG" sz="3959" b="1" cap="none" dirty="0" smtClean="0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Саймън каза</a:t>
            </a:r>
            <a:r>
              <a:rPr lang="bg-BG" sz="3959" b="1" cap="none" dirty="0">
                <a:solidFill>
                  <a:srgbClr val="93DF5F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sz="3959" b="1" cap="none" dirty="0">
              <a:solidFill>
                <a:srgbClr val="93DF5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Широк екран</PresentationFormat>
  <Paragraphs>23</Paragraphs>
  <Slides>8</Slides>
  <Notes>8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Noto Sans Symbols</vt:lpstr>
      <vt:lpstr>Trebuchet MS</vt:lpstr>
      <vt:lpstr>Facet</vt:lpstr>
      <vt:lpstr> „Днес ти си измисли число на деня“</vt:lpstr>
      <vt:lpstr> „Напиши противоположното число на числото на деня“</vt:lpstr>
      <vt:lpstr> „Събери противоположното число на числото на деня с 7“</vt:lpstr>
      <vt:lpstr> „Събери полученото число с -15“</vt:lpstr>
      <vt:lpstr> „От полученото извади 4“</vt:lpstr>
      <vt:lpstr> „А сега прибави -3“</vt:lpstr>
      <vt:lpstr> „А сега към всичко, което получи до сега прибави твоето число на деня“</vt:lpstr>
      <vt:lpstr> „Ти си машина!“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Саймън каза:   „Числото на деня е: 6 “</dc:title>
  <dc:creator>PC-1-2</dc:creator>
  <cp:lastModifiedBy>Hp</cp:lastModifiedBy>
  <cp:revision>3</cp:revision>
  <dcterms:created xsi:type="dcterms:W3CDTF">2020-04-02T11:56:02Z</dcterms:created>
  <dcterms:modified xsi:type="dcterms:W3CDTF">2022-05-19T11:02:51Z</dcterms:modified>
</cp:coreProperties>
</file>