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51" d="100"/>
          <a:sy n="51" d="100"/>
        </p:scale>
        <p:origin x="145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61F4C-1459-45C3-B39C-CE38560BD768}" type="datetimeFigureOut">
              <a:rPr lang="bg-BG" smtClean="0"/>
              <a:t>21.1.2023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589A-70DB-487A-9802-9B44B15578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2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589A-70DB-487A-9802-9B44B15578F5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334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FB9-4A70-4149-A670-99093B3434D2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574-8244-47A4-9662-B1A64BEC8989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F7DE-E6F7-4FF6-AFE6-13D9A571DAB3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E8B-53CF-4993-B099-734B499E6ACC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8BF1-E0D6-470E-910C-AA25802239C0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28C7-8E99-4FCD-9207-BBCD2E71D0F9}" type="datetime1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7A1D-7E89-4AB5-BF62-5B468F6F7809}" type="datetime1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283C-DF99-4590-B5EA-FE129804C3AD}" type="datetime1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574C-0E1B-4C8B-9057-7ED63B50EE66}" type="datetime1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F7E5-629F-4904-A16A-C7B111FAAA5B}" type="datetime1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05CD-C725-41B0-931F-F1DDDB58BB58}" type="datetime1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3627-3267-4DB3-9ABE-57F077714C31}" type="datetime1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5" name="Правоъгълник 4"/>
          <p:cNvSpPr/>
          <p:nvPr/>
        </p:nvSpPr>
        <p:spPr>
          <a:xfrm>
            <a:off x="1944617" y="1048383"/>
            <a:ext cx="80967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„На  полето“ </a:t>
            </a:r>
            <a:r>
              <a:rPr lang="bg-BG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bg-BG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g-BG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Константин </a:t>
            </a:r>
            <a:r>
              <a:rPr lang="bg-BG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Константинов</a:t>
            </a:r>
          </a:p>
          <a:p>
            <a:pPr algn="ctr"/>
            <a:r>
              <a:rPr lang="bg-BG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клас</a:t>
            </a:r>
            <a:endParaRPr lang="bg-BG" sz="5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91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237067"/>
            <a:ext cx="11906250" cy="6383866"/>
          </a:xfrm>
          <a:prstGeom prst="verticalScrol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4" name="Правоъгълник 3"/>
          <p:cNvSpPr/>
          <p:nvPr/>
        </p:nvSpPr>
        <p:spPr>
          <a:xfrm>
            <a:off x="1057275" y="1093371"/>
            <a:ext cx="10029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 един </a:t>
            </a:r>
            <a:r>
              <a:rPr lang="ru-RU" sz="2400" dirty="0" err="1"/>
              <a:t>ден</a:t>
            </a:r>
            <a:r>
              <a:rPr lang="ru-RU" sz="2400" dirty="0"/>
              <a:t>, </a:t>
            </a:r>
            <a:r>
              <a:rPr lang="ru-RU" sz="2400" dirty="0" err="1"/>
              <a:t>незабелязван</a:t>
            </a:r>
            <a:r>
              <a:rPr lang="ru-RU" sz="2400" dirty="0"/>
              <a:t> </a:t>
            </a:r>
            <a:r>
              <a:rPr lang="ru-RU" sz="2400" dirty="0" err="1"/>
              <a:t>дотогава</a:t>
            </a:r>
            <a:r>
              <a:rPr lang="ru-RU" sz="2400" dirty="0"/>
              <a:t>, </a:t>
            </a:r>
            <a:r>
              <a:rPr lang="ru-RU" sz="2400" dirty="0" err="1"/>
              <a:t>цъфна</a:t>
            </a:r>
            <a:r>
              <a:rPr lang="ru-RU" sz="2400" dirty="0"/>
              <a:t> до </a:t>
            </a:r>
            <a:r>
              <a:rPr lang="ru-RU" sz="2400" dirty="0" err="1"/>
              <a:t>лайкучката</a:t>
            </a:r>
            <a:r>
              <a:rPr lang="ru-RU" sz="2400" dirty="0"/>
              <a:t> </a:t>
            </a:r>
            <a:r>
              <a:rPr lang="ru-RU" sz="2400" dirty="0" err="1"/>
              <a:t>синчец</a:t>
            </a:r>
            <a:r>
              <a:rPr lang="ru-RU" sz="2400" dirty="0"/>
              <a:t>. </a:t>
            </a:r>
            <a:r>
              <a:rPr lang="ru-RU" sz="2400" dirty="0" err="1"/>
              <a:t>Тъй</a:t>
            </a:r>
            <a:r>
              <a:rPr lang="ru-RU" sz="2400" dirty="0"/>
              <a:t> </a:t>
            </a:r>
            <a:r>
              <a:rPr lang="ru-RU" sz="2400" b="1" dirty="0"/>
              <a:t>плах и смирен </a:t>
            </a:r>
            <a:r>
              <a:rPr lang="ru-RU" sz="2400" dirty="0" err="1"/>
              <a:t>беше</a:t>
            </a:r>
            <a:r>
              <a:rPr lang="ru-RU" sz="2400" dirty="0"/>
              <a:t> той, </a:t>
            </a:r>
            <a:r>
              <a:rPr lang="ru-RU" sz="2400" dirty="0" err="1"/>
              <a:t>тъй</a:t>
            </a:r>
            <a:r>
              <a:rPr lang="ru-RU" sz="2400" dirty="0"/>
              <a:t> </a:t>
            </a:r>
            <a:r>
              <a:rPr lang="ru-RU" sz="2400" dirty="0" err="1"/>
              <a:t>хубаво</a:t>
            </a:r>
            <a:r>
              <a:rPr lang="ru-RU" sz="2400" dirty="0"/>
              <a:t> </a:t>
            </a:r>
            <a:r>
              <a:rPr lang="ru-RU" sz="2400" dirty="0" err="1"/>
              <a:t>поглеждаше</a:t>
            </a:r>
            <a:r>
              <a:rPr lang="ru-RU" sz="2400" dirty="0"/>
              <a:t>, че </a:t>
            </a:r>
            <a:r>
              <a:rPr lang="ru-RU" sz="2400" dirty="0" err="1"/>
              <a:t>лайкучката</a:t>
            </a:r>
            <a:r>
              <a:rPr lang="ru-RU" sz="2400" dirty="0"/>
              <a:t> </a:t>
            </a:r>
            <a:r>
              <a:rPr lang="ru-RU" sz="2400" dirty="0" err="1"/>
              <a:t>изведнъж</a:t>
            </a:r>
            <a:r>
              <a:rPr lang="ru-RU" sz="2400" dirty="0"/>
              <a:t> 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обикна</a:t>
            </a:r>
            <a:r>
              <a:rPr lang="ru-RU" sz="2400" dirty="0"/>
              <a:t>, </a:t>
            </a:r>
            <a:r>
              <a:rPr lang="ru-RU" sz="2400" dirty="0" err="1"/>
              <a:t>сприятели</a:t>
            </a:r>
            <a:r>
              <a:rPr lang="ru-RU" sz="2400" dirty="0"/>
              <a:t> се и </a:t>
            </a:r>
            <a:r>
              <a:rPr lang="ru-RU" sz="2400" dirty="0" err="1"/>
              <a:t>често</a:t>
            </a:r>
            <a:r>
              <a:rPr lang="ru-RU" sz="2400" dirty="0"/>
              <a:t> си </a:t>
            </a:r>
            <a:r>
              <a:rPr lang="ru-RU" sz="2400" dirty="0" err="1"/>
              <a:t>шъпнеха</a:t>
            </a:r>
            <a:r>
              <a:rPr lang="ru-RU" sz="2400" dirty="0"/>
              <a:t> </a:t>
            </a:r>
            <a:r>
              <a:rPr lang="ru-RU" sz="2400" dirty="0" err="1"/>
              <a:t>нещо</a:t>
            </a:r>
            <a:r>
              <a:rPr lang="ru-RU" sz="2400" dirty="0"/>
              <a:t> </a:t>
            </a:r>
            <a:r>
              <a:rPr lang="ru-RU" sz="2400" b="1" dirty="0"/>
              <a:t>весело и приятно</a:t>
            </a:r>
            <a:r>
              <a:rPr lang="ru-RU" sz="2400" dirty="0"/>
              <a:t>. </a:t>
            </a:r>
            <a:r>
              <a:rPr lang="ru-RU" sz="2400" dirty="0" err="1"/>
              <a:t>Макът</a:t>
            </a:r>
            <a:r>
              <a:rPr lang="ru-RU" sz="2400" dirty="0"/>
              <a:t> </a:t>
            </a:r>
            <a:r>
              <a:rPr lang="ru-RU" sz="2400" dirty="0" err="1"/>
              <a:t>всичко</a:t>
            </a:r>
            <a:r>
              <a:rPr lang="ru-RU" sz="2400" dirty="0"/>
              <a:t> </a:t>
            </a:r>
            <a:r>
              <a:rPr lang="ru-RU" sz="2400" dirty="0" err="1"/>
              <a:t>виждаше</a:t>
            </a:r>
            <a:r>
              <a:rPr lang="ru-RU" sz="2400" dirty="0"/>
              <a:t> и </a:t>
            </a:r>
            <a:r>
              <a:rPr lang="ru-RU" sz="2400" dirty="0" err="1"/>
              <a:t>гореше</a:t>
            </a:r>
            <a:r>
              <a:rPr lang="ru-RU" sz="2400" dirty="0"/>
              <a:t> от яд. </a:t>
            </a:r>
            <a:r>
              <a:rPr lang="ru-RU" sz="2400" dirty="0" err="1"/>
              <a:t>Най</a:t>
            </a:r>
            <a:r>
              <a:rPr lang="ru-RU" sz="2400" dirty="0"/>
              <a:t>-после,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почервеня</a:t>
            </a:r>
            <a:r>
              <a:rPr lang="ru-RU" sz="2400" dirty="0"/>
              <a:t> </a:t>
            </a:r>
            <a:r>
              <a:rPr lang="ru-RU" sz="2400" dirty="0" err="1"/>
              <a:t>повече</a:t>
            </a:r>
            <a:r>
              <a:rPr lang="ru-RU" sz="2400" dirty="0"/>
              <a:t> от </a:t>
            </a:r>
            <a:r>
              <a:rPr lang="ru-RU" sz="2400" dirty="0" err="1"/>
              <a:t>всякога</a:t>
            </a:r>
            <a:r>
              <a:rPr lang="ru-RU" sz="2400" dirty="0"/>
              <a:t>, той се </a:t>
            </a:r>
            <a:r>
              <a:rPr lang="ru-RU" sz="2400" dirty="0" err="1"/>
              <a:t>обърна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синчеца</a:t>
            </a:r>
            <a:r>
              <a:rPr lang="ru-RU" sz="2400" dirty="0"/>
              <a:t> и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викна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—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какво</a:t>
            </a:r>
            <a:r>
              <a:rPr lang="ru-RU" sz="2400" dirty="0"/>
              <a:t> току се </a:t>
            </a:r>
            <a:r>
              <a:rPr lang="ru-RU" sz="2400" dirty="0" err="1"/>
              <a:t>тикаш</a:t>
            </a:r>
            <a:r>
              <a:rPr lang="ru-RU" sz="2400" dirty="0"/>
              <a:t> </a:t>
            </a:r>
            <a:r>
              <a:rPr lang="ru-RU" sz="2400" dirty="0" err="1"/>
              <a:t>насам</a:t>
            </a:r>
            <a:r>
              <a:rPr lang="ru-RU" sz="2400" dirty="0"/>
              <a:t>? Не </a:t>
            </a:r>
            <a:r>
              <a:rPr lang="ru-RU" sz="2400" dirty="0" err="1"/>
              <a:t>виждаш</a:t>
            </a:r>
            <a:r>
              <a:rPr lang="ru-RU" sz="2400" dirty="0"/>
              <a:t> ли, че тук </a:t>
            </a:r>
            <a:r>
              <a:rPr lang="ru-RU" sz="2400" dirty="0" err="1"/>
              <a:t>няма</a:t>
            </a:r>
            <a:r>
              <a:rPr lang="ru-RU" sz="2400" dirty="0"/>
              <a:t> </a:t>
            </a:r>
            <a:r>
              <a:rPr lang="ru-RU" sz="2400" dirty="0" err="1"/>
              <a:t>място</a:t>
            </a:r>
            <a:r>
              <a:rPr lang="ru-RU" sz="2400" dirty="0"/>
              <a:t> за тебе?…</a:t>
            </a:r>
          </a:p>
          <a:p>
            <a:pPr algn="just"/>
            <a:r>
              <a:rPr lang="ru-RU" sz="2400" dirty="0" err="1"/>
              <a:t>Нищо</a:t>
            </a:r>
            <a:r>
              <a:rPr lang="ru-RU" sz="2400" dirty="0"/>
              <a:t> не </a:t>
            </a:r>
            <a:r>
              <a:rPr lang="ru-RU" sz="2400" dirty="0" err="1"/>
              <a:t>му</a:t>
            </a:r>
            <a:r>
              <a:rPr lang="ru-RU" sz="2400" dirty="0"/>
              <a:t> отговори </a:t>
            </a:r>
            <a:r>
              <a:rPr lang="ru-RU" sz="2400" dirty="0" err="1"/>
              <a:t>уплашеният</a:t>
            </a:r>
            <a:r>
              <a:rPr lang="ru-RU" sz="2400" dirty="0"/>
              <a:t> </a:t>
            </a:r>
            <a:r>
              <a:rPr lang="ru-RU" sz="2400" dirty="0" err="1"/>
              <a:t>синчец</a:t>
            </a:r>
            <a:r>
              <a:rPr lang="ru-RU" sz="2400" dirty="0"/>
              <a:t>, само </a:t>
            </a:r>
            <a:r>
              <a:rPr lang="ru-RU" sz="2400" dirty="0" err="1"/>
              <a:t>още</a:t>
            </a:r>
            <a:r>
              <a:rPr lang="ru-RU" sz="2400" dirty="0"/>
              <a:t> </a:t>
            </a:r>
            <a:r>
              <a:rPr lang="ru-RU" sz="2400" dirty="0" err="1"/>
              <a:t>повече</a:t>
            </a:r>
            <a:r>
              <a:rPr lang="ru-RU" sz="2400" dirty="0"/>
              <a:t> се </a:t>
            </a:r>
            <a:r>
              <a:rPr lang="ru-RU" sz="2400" dirty="0" err="1"/>
              <a:t>наведе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земята</a:t>
            </a:r>
            <a:r>
              <a:rPr lang="ru-RU" sz="2400" dirty="0"/>
              <a:t>. Но вместо него </a:t>
            </a:r>
            <a:r>
              <a:rPr lang="ru-RU" sz="2400" dirty="0" err="1"/>
              <a:t>обади</a:t>
            </a:r>
            <a:r>
              <a:rPr lang="ru-RU" sz="2400" dirty="0"/>
              <a:t> се </a:t>
            </a:r>
            <a:r>
              <a:rPr lang="ru-RU" sz="2400" dirty="0" err="1"/>
              <a:t>лайкучката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— Та той е </a:t>
            </a:r>
            <a:r>
              <a:rPr lang="ru-RU" sz="2400" dirty="0" err="1"/>
              <a:t>далеч</a:t>
            </a:r>
            <a:r>
              <a:rPr lang="ru-RU" sz="2400" dirty="0"/>
              <a:t> и не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пречи</a:t>
            </a:r>
            <a:r>
              <a:rPr lang="ru-RU" sz="2400" dirty="0"/>
              <a:t>! Аз </a:t>
            </a:r>
            <a:r>
              <a:rPr lang="ru-RU" sz="2400" dirty="0" err="1"/>
              <a:t>съм</a:t>
            </a:r>
            <a:r>
              <a:rPr lang="ru-RU" sz="2400" dirty="0"/>
              <a:t> </a:t>
            </a:r>
            <a:r>
              <a:rPr lang="ru-RU" sz="2400" dirty="0" err="1"/>
              <a:t>помежду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Но </a:t>
            </a:r>
            <a:r>
              <a:rPr lang="ru-RU" sz="2400" dirty="0" err="1"/>
              <a:t>макът</a:t>
            </a:r>
            <a:r>
              <a:rPr lang="ru-RU" sz="2400" dirty="0"/>
              <a:t> не поиска да се </a:t>
            </a:r>
            <a:r>
              <a:rPr lang="ru-RU" sz="2400" dirty="0" err="1"/>
              <a:t>скарва</a:t>
            </a:r>
            <a:r>
              <a:rPr lang="ru-RU" sz="2400" dirty="0"/>
              <a:t> </a:t>
            </a:r>
            <a:r>
              <a:rPr lang="ru-RU" sz="2400" dirty="0" err="1"/>
              <a:t>съвсем</a:t>
            </a:r>
            <a:r>
              <a:rPr lang="ru-RU" sz="2400" dirty="0"/>
              <a:t> с </a:t>
            </a:r>
            <a:r>
              <a:rPr lang="ru-RU" sz="2400" dirty="0" err="1"/>
              <a:t>нея</a:t>
            </a:r>
            <a:r>
              <a:rPr lang="ru-RU" sz="2400" dirty="0"/>
              <a:t> и </a:t>
            </a:r>
            <a:r>
              <a:rPr lang="ru-RU" sz="2400" dirty="0" err="1"/>
              <a:t>млъкна</a:t>
            </a:r>
            <a:r>
              <a:rPr lang="ru-RU" sz="2400" dirty="0"/>
              <a:t>. </a:t>
            </a:r>
            <a:r>
              <a:rPr lang="ru-RU" sz="2400" dirty="0" err="1"/>
              <a:t>Жълтурчето</a:t>
            </a:r>
            <a:r>
              <a:rPr lang="ru-RU" sz="2400" dirty="0"/>
              <a:t> </a:t>
            </a:r>
            <a:r>
              <a:rPr lang="ru-RU" sz="2400" dirty="0" err="1"/>
              <a:t>слушаше</a:t>
            </a:r>
            <a:r>
              <a:rPr lang="ru-RU" sz="2400" dirty="0"/>
              <a:t> </a:t>
            </a:r>
            <a:r>
              <a:rPr lang="ru-RU" sz="2400" dirty="0" err="1"/>
              <a:t>всичко</a:t>
            </a:r>
            <a:r>
              <a:rPr lang="ru-RU" sz="2400" dirty="0"/>
              <a:t> отстрани и насмешливо </a:t>
            </a:r>
            <a:r>
              <a:rPr lang="ru-RU" sz="2400" dirty="0" err="1"/>
              <a:t>поклати</a:t>
            </a:r>
            <a:r>
              <a:rPr lang="ru-RU" sz="2400" dirty="0"/>
              <a:t> глава.</a:t>
            </a:r>
          </a:p>
          <a:p>
            <a:pPr algn="just"/>
            <a:r>
              <a:rPr lang="ru-RU" sz="2400" dirty="0" err="1"/>
              <a:t>Макът</a:t>
            </a:r>
            <a:r>
              <a:rPr lang="ru-RU" sz="2400" dirty="0"/>
              <a:t> постоянно </a:t>
            </a:r>
            <a:r>
              <a:rPr lang="ru-RU" sz="2400" dirty="0" err="1"/>
              <a:t>задяваше</a:t>
            </a:r>
            <a:r>
              <a:rPr lang="ru-RU" sz="2400" dirty="0"/>
              <a:t> </a:t>
            </a:r>
            <a:r>
              <a:rPr lang="ru-RU" sz="2400" dirty="0" err="1"/>
              <a:t>синчеца</a:t>
            </a:r>
            <a:r>
              <a:rPr lang="ru-RU" sz="2400" dirty="0"/>
              <a:t>: ту се </a:t>
            </a:r>
            <a:r>
              <a:rPr lang="ru-RU" sz="2400" dirty="0" err="1"/>
              <a:t>извие</a:t>
            </a:r>
            <a:r>
              <a:rPr lang="ru-RU" sz="2400" dirty="0"/>
              <a:t> </a:t>
            </a:r>
            <a:r>
              <a:rPr lang="ru-RU" sz="2400" dirty="0" err="1"/>
              <a:t>тъй</a:t>
            </a:r>
            <a:r>
              <a:rPr lang="ru-RU" sz="2400" dirty="0"/>
              <a:t>, че да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закрие</a:t>
            </a:r>
            <a:r>
              <a:rPr lang="ru-RU" sz="2400" dirty="0"/>
              <a:t> </a:t>
            </a:r>
            <a:r>
              <a:rPr lang="ru-RU" sz="2400" dirty="0" err="1"/>
              <a:t>слънцето</a:t>
            </a:r>
            <a:r>
              <a:rPr lang="ru-RU" sz="2400" dirty="0"/>
              <a:t>, ту </a:t>
            </a:r>
            <a:r>
              <a:rPr lang="ru-RU" sz="2400" dirty="0" err="1"/>
              <a:t>ще</a:t>
            </a:r>
            <a:r>
              <a:rPr lang="ru-RU" sz="2400" dirty="0"/>
              <a:t> се похвали с </a:t>
            </a:r>
            <a:r>
              <a:rPr lang="ru-RU" sz="2400" dirty="0" err="1"/>
              <a:t>юначество</a:t>
            </a:r>
            <a:r>
              <a:rPr lang="ru-RU" sz="2400" dirty="0"/>
              <a:t> и </a:t>
            </a:r>
            <a:r>
              <a:rPr lang="ru-RU" sz="2400" dirty="0" err="1"/>
              <a:t>ще</a:t>
            </a:r>
            <a:r>
              <a:rPr lang="ru-RU" sz="2400" dirty="0"/>
              <a:t> се </a:t>
            </a:r>
            <a:r>
              <a:rPr lang="ru-RU" sz="2400" dirty="0" err="1"/>
              <a:t>надсмее</a:t>
            </a:r>
            <a:r>
              <a:rPr lang="ru-RU" sz="2400" dirty="0"/>
              <a:t> на </a:t>
            </a:r>
            <a:r>
              <a:rPr lang="ru-RU" sz="2400" dirty="0" err="1"/>
              <a:t>ниския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ръст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217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33400" y="237067"/>
            <a:ext cx="10629900" cy="6383866"/>
          </a:xfrm>
          <a:prstGeom prst="verticalScrol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  <p:sp>
        <p:nvSpPr>
          <p:cNvPr id="5" name="Правоъгълник 4"/>
          <p:cNvSpPr/>
          <p:nvPr/>
        </p:nvSpPr>
        <p:spPr>
          <a:xfrm>
            <a:off x="1362075" y="1423716"/>
            <a:ext cx="8972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една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привечер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небето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бързо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потъмня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, а в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близкото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блато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жабите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усилено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закрякаха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: „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Бурр-ря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и-де,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бурр-ря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и-де —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дъжд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ще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се лее,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дъжд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ще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се лее…“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Светкавици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блеснаха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мълния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затрещя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Завилия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буря.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Всички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цветя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изтръпнаха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и свиха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венчета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под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листата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си. Само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гордият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мак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стърчеше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вирната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глава под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дъжда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мълнията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Той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искаше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да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покаже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всички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колко е силен и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безстрашен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Но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когато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бурята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премина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, по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мократа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трева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бяха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пръснати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маковите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листа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като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едри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кървави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капки, 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нагоре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стърчеше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само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оголеният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плодник.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025701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7" y="47546"/>
            <a:ext cx="11751732" cy="5822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Тестова </a:t>
            </a:r>
            <a:r>
              <a:rPr lang="bg-BG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батерия</a:t>
            </a:r>
            <a:r>
              <a:rPr lang="bg-BG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bg-BG" sz="6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 по вид е произведението?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Стихотворение;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Приказка;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Разказ.</a:t>
            </a:r>
            <a:endParaRPr lang="bg-BG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0267" y="5616037"/>
            <a:ext cx="32342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728133"/>
            <a:ext cx="11633200" cy="542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bg-BG" sz="5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Кои </a:t>
            </a:r>
            <a:r>
              <a:rPr lang="bg-BG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героите в разказа „На полето“?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Макът и лайкучката;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Макът , лайкучката, жълтурчето и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синчецът;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Макът, майкучката и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синчецът;</a:t>
            </a:r>
            <a:endParaRPr lang="bg-BG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0" y="3441760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4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0"/>
            <a:ext cx="11683999" cy="700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6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Свържете качествата  с </a:t>
            </a:r>
            <a:r>
              <a:rPr lang="bg-BG" sz="6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 </a:t>
            </a:r>
            <a:r>
              <a:rPr lang="bg-BG" sz="6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bg-BG" sz="6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плах </a:t>
            </a: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смирен                    </a:t>
            </a:r>
            <a:r>
              <a:rPr lang="bg-BG" sz="6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мак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скромна                             синчец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bg-BG" sz="6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глупав и </a:t>
            </a:r>
            <a:r>
              <a:rPr lang="bg-BG" sz="6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зъл            жълтурчето</a:t>
            </a:r>
            <a:endParaRPr lang="bg-BG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bg-BG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рисмехулно            лайкучката</a:t>
            </a:r>
            <a:endParaRPr lang="bg-B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bg-BG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56000" y="3623733"/>
            <a:ext cx="3505200" cy="18457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22333" y="2547302"/>
            <a:ext cx="3784601" cy="1038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70401" y="2624666"/>
            <a:ext cx="5012266" cy="1921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26000" y="4546600"/>
            <a:ext cx="2048933" cy="876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2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5467"/>
            <a:ext cx="12192000" cy="720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g-BG" sz="5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Свържете </a:t>
            </a:r>
            <a:r>
              <a:rPr lang="bg-BG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репликите с  техните герои: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8645">
              <a:lnSpc>
                <a:spcPct val="107000"/>
              </a:lnSpc>
              <a:spcAft>
                <a:spcPts val="0"/>
              </a:spcAft>
            </a:pP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виждаш ли, че тук няма място за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теб„? </a:t>
            </a:r>
          </a:p>
          <a:p>
            <a:pPr marL="588645">
              <a:lnSpc>
                <a:spcPct val="107000"/>
              </a:lnSpc>
              <a:spcAft>
                <a:spcPts val="0"/>
              </a:spcAft>
            </a:pP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„Та </a:t>
            </a: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 е  на далеч и не ти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пречи“!                     </a:t>
            </a:r>
          </a:p>
          <a:p>
            <a:pPr marL="588645">
              <a:lnSpc>
                <a:spcPct val="107000"/>
              </a:lnSpc>
              <a:spcAft>
                <a:spcPts val="0"/>
              </a:spcAft>
            </a:pPr>
            <a:endParaRPr lang="bg-BG" sz="5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8645">
              <a:lnSpc>
                <a:spcPct val="107000"/>
              </a:lnSpc>
              <a:spcAft>
                <a:spcPts val="0"/>
              </a:spcAft>
            </a:pPr>
            <a:endParaRPr lang="bg-BG" sz="5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8475">
              <a:lnSpc>
                <a:spcPct val="107000"/>
              </a:lnSpc>
              <a:spcAft>
                <a:spcPts val="0"/>
              </a:spcAft>
            </a:pPr>
            <a:endParaRPr lang="bg-BG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6000" y="5495498"/>
            <a:ext cx="1584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</a:t>
            </a:r>
            <a:endParaRPr lang="bg-BG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067" y="5587831"/>
            <a:ext cx="3984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Лайкучката</a:t>
            </a:r>
            <a:endParaRPr lang="bg-BG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9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 -0.05278 L 0.0108 -0.05255 C 0.00664 -0.05671 0.00234 -0.06042 -0.0017 -0.06505 C -0.0043 -0.06829 -0.01003 -0.08171 -0.01133 -0.08472 L -0.0142 -0.10463 L -0.0155 -0.11435 C -0.01459 -0.12847 -0.0138 -0.14236 -0.01276 -0.15648 C -0.01237 -0.16134 -0.01224 -0.16644 -0.01133 -0.1713 C -0.01042 -0.17639 -0.00886 -0.18125 -0.00716 -0.18611 C 0.01601 -0.25347 -0.00495 -0.19144 0.0095 -0.22801 C 0.01093 -0.23195 0.01198 -0.23658 0.01367 -0.24028 C 0.02213 -0.26065 0.01341 -0.23333 0.022 -0.25764 C 0.02304 -0.26065 0.02343 -0.26458 0.02474 -0.26759 C 0.02578 -0.26991 0.02773 -0.27037 0.0289 -0.27246 C 0.03099 -0.27616 0.03229 -0.28102 0.0345 -0.28472 C 0.03567 -0.28681 0.03737 -0.28773 0.03867 -0.28982 C 0.04023 -0.29259 0.04127 -0.29653 0.04284 -0.29954 C 0.04635 -0.30695 0.04687 -0.30695 0.05117 -0.31204 C 0.0595 -0.29699 0.05416 -0.30787 0.0595 -0.29468 C 0.06002 -0.29329 0.06562 -0.28056 0.0664 -0.27732 C 0.0664 -0.27708 0.06979 -0.2588 0.07057 -0.25509 L 0.072 -0.24769 C 0.07148 -0.23958 0.07187 -0.23102 0.07057 -0.22315 C 0.06914 -0.21482 0.06549 -0.21597 0.06224 -0.2132 C 0.06067 -0.21181 0.05963 -0.20926 0.05807 -0.20833 C 0.05586 -0.20671 0.05338 -0.20695 0.05117 -0.20579 C 0.0483 -0.2044 0.04557 -0.20255 0.04284 -0.20093 C 0.0414 -0.2 0.03997 -0.19908 0.03867 -0.19838 C 0.03672 -0.19746 0.03489 -0.19653 0.03307 -0.19583 C 0.0289 -0.19468 0.02474 -0.19421 0.02057 -0.19352 C 0.01875 -0.19259 0.01692 -0.19167 0.01497 -0.19097 C 0.00768 -0.1882 0.00013 -0.18565 -0.00716 -0.18357 C -0.01367 -0.18195 -0.02018 -0.18056 -0.0267 -0.17871 L -0.03503 -0.17616 C -0.04206 -0.17431 -0.05573 -0.1713 -0.06133 -0.16875 L -0.06693 -0.16621 C -0.09466 -0.16713 -0.12253 -0.16644 -0.15026 -0.16875 C -0.15365 -0.16898 -0.1569 -0.17153 -0.16003 -0.17361 C -0.18321 -0.18935 -0.17318 -0.1831 -0.1892 -0.19838 C -0.19974 -0.20857 -0.19961 -0.20602 -0.2086 -0.21806 C -0.21146 -0.22199 -0.21433 -0.22616 -0.21693 -0.23056 C -0.22175 -0.23843 -0.2267 -0.24607 -0.23086 -0.25509 C -0.23555 -0.26574 -0.23907 -0.27315 -0.24336 -0.28472 C -0.24688 -0.29445 -0.2517 -0.31158 -0.25443 -0.32176 C -0.26602 -0.36621 -0.25313 -0.31968 -0.26133 -0.34908 C -0.26498 -0.38079 -0.26641 -0.37917 -0.26003 -0.41806 C -0.25729 -0.43449 -0.24675 -0.45463 -0.2405 -0.46505 C -0.2237 -0.49352 -0.20404 -0.51713 -0.18216 -0.53171 C -0.17591 -0.53611 -0.1694 -0.53982 -0.16276 -0.54167 C -0.1513 -0.54468 -0.128 -0.54653 -0.128 -0.5463 C -0.11511 -0.54398 -0.10183 -0.54468 -0.0892 -0.53912 C -0.08464 -0.53727 -0.08164 -0.5294 -0.078 -0.52431 C -0.07318 -0.51736 -0.0625 -0.50093 -0.0586 -0.49213 C -0.05586 -0.48611 -0.05365 -0.4794 -0.0517 -0.47246 C -0.04532 -0.45 -0.04427 -0.44283 -0.0405 -0.42315 C -0.03594 -0.36482 -0.03516 -0.36875 -0.0392 -0.28472 C -0.03985 -0.2713 -0.04193 -0.25787 -0.04466 -0.24537 C -0.05104 -0.21644 -0.05339 -0.20371 -0.06003 -0.17871 C -0.06172 -0.17199 -0.06354 -0.16528 -0.0655 -0.1588 C -0.06771 -0.15208 -0.06992 -0.14537 -0.07253 -0.13912 C -0.0918 -0.09236 -0.07058 -0.15046 -0.08776 -0.10463 C -0.09154 -0.09445 -0.09701 -0.07662 -0.1017 -0.06759 C -0.1069 -0.05718 -0.11315 -0.04838 -0.11836 -0.03796 C -0.12787 -0.01806 -0.12448 -0.02246 -0.13633 -0.00833 C -0.13998 -0.00394 -0.14388 -0.00023 -0.14753 0.00417 C -0.15912 0.01782 -0.16446 0.0287 -0.17943 0.03866 C -0.18308 0.0412 -0.18672 0.04398 -0.1905 0.04606 C -0.19974 0.05139 -0.20938 0.05463 -0.21836 0.06088 C -0.22292 0.06412 -0.22735 0.06852 -0.23216 0.07083 C -0.23815 0.07361 -0.24414 0.07454 -0.25026 0.07569 C -0.26185 0.07801 -0.28503 0.08079 -0.28503 0.08102 C -0.3017 0.07893 -0.31836 0.07963 -0.33503 0.07569 C -0.33998 0.07454 -0.34427 0.06944 -0.34883 0.06574 C -0.35755 0.05903 -0.36315 0.05301 -0.3711 0.04352 C -0.37435 0.03981 -0.37774 0.03588 -0.38086 0.03125 C -0.38334 0.02754 -0.38555 0.02338 -0.38776 0.01898 C -0.3961 0.00231 -0.40117 -0.0081 -0.40716 -0.02546 C -0.41055 -0.03519 -0.41407 -0.04491 -0.41693 -0.05509 C -0.42045 -0.06759 -0.42201 -0.0713 -0.42383 -0.08472 C -0.42448 -0.08958 -0.42474 -0.09468 -0.42526 -0.09954 C -0.43164 -0.16065 -0.42487 -0.0882 -0.42943 -0.14908 C -0.42969 -0.15324 -0.43034 -0.15718 -0.43086 -0.16134 C -0.43125 -0.16621 -0.43164 -0.1713 -0.43216 -0.17616 C -0.43255 -0.1794 -0.43321 -0.18264 -0.4336 -0.18611 C -0.43412 -0.19005 -0.43451 -0.19421 -0.43503 -0.19838 C -0.43542 -0.20162 -0.43594 -0.20486 -0.43633 -0.20833 C -0.43933 -0.23496 -0.4362 -0.21158 -0.4392 -0.23542 C -0.43959 -0.23866 -0.44024 -0.2419 -0.4405 -0.24537 C -0.44558 -0.29908 -0.43907 -0.23958 -0.44336 -0.27732 C -0.44284 -0.29144 -0.44271 -0.30533 -0.44193 -0.31945 C -0.44167 -0.32269 -0.44128 -0.32616 -0.4405 -0.32917 C -0.43867 -0.33658 -0.43503 -0.34074 -0.43216 -0.34653 C -0.4224 -0.36667 -0.43529 -0.34583 -0.41966 -0.3713 C -0.41706 -0.37546 -0.41393 -0.37894 -0.41133 -0.38357 C -0.40977 -0.38658 -0.40873 -0.39051 -0.40716 -0.39352 C -0.40078 -0.40556 -0.38776 -0.42894 -0.37943 -0.43796 L -0.37253 -0.44537 C -0.36966 -0.45185 -0.36745 -0.45926 -0.3642 -0.46505 C -0.36276 -0.46759 -0.3612 -0.46991 -0.36003 -0.47246 C -0.35664 -0.47963 -0.35222 -0.48588 -0.35026 -0.49468 C -0.34935 -0.49884 -0.34818 -0.50278 -0.34753 -0.50695 C -0.34636 -0.51343 -0.34466 -0.52685 -0.34466 -0.52662 C -0.34518 -0.53658 -0.34532 -0.54653 -0.3461 -0.55648 C -0.34623 -0.55903 -0.34649 -0.56204 -0.34753 -0.56389 C -0.34857 -0.56574 -0.35026 -0.56551 -0.3517 -0.56621 C -0.36003 -0.57639 -0.35117 -0.5669 -0.36133 -0.57361 C -0.37448 -0.58241 -0.3586 -0.5757 -0.37383 -0.58102 C -0.37565 -0.58287 -0.37735 -0.58519 -0.37943 -0.58611 C -0.39089 -0.59074 -0.39935 -0.5875 -0.41133 -0.58611 C -0.41276 -0.58519 -0.41433 -0.58519 -0.4155 -0.58357 C -0.41888 -0.57894 -0.41797 -0.57477 -0.41966 -0.56875 C -0.4267 -0.54398 -0.41797 -0.58171 -0.42526 -0.55139 C -0.42813 -0.53958 -0.42474 -0.54792 -0.42943 -0.53426 C -0.43112 -0.52917 -0.43308 -0.52431 -0.43503 -0.51945 L -0.43776 -0.51204 C -0.44154 -0.49167 -0.44011 -0.50232 -0.44193 -0.47986 C -0.44232 -0.45926 -0.44206 -0.43866 -0.44336 -0.41806 C -0.44375 -0.41158 -0.44805 -0.40903 -0.45026 -0.40579 C -0.4517 -0.40347 -0.45287 -0.4007 -0.45443 -0.39838 C -0.45795 -0.39306 -0.4586 -0.39352 -0.46276 -0.39097 C -0.46953 -0.39283 -0.47201 -0.39283 -0.478 -0.39583 C -0.48086 -0.39746 -0.48386 -0.39792 -0.48633 -0.40093 L -0.4905 -0.40579 C -0.49141 -0.40833 -0.49258 -0.41065 -0.49336 -0.4132 C -0.49518 -0.41991 -0.49336 -0.42315 -0.49883 -0.42315 C -0.49987 -0.42315 -0.50065 -0.42153 -0.50157 -0.4206 L -0.50157 -0.42037 " pathEditMode="relative" rAng="0" ptsTypes="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73 4.07407E-6 L 0.15573 0.00023 C 0.1474 -0.00926 0.13854 -0.01667 0.13073 -0.02732 C 0.125 -0.03496 0.12005 -0.04468 0.11537 -0.0544 C 0.09584 -0.09491 0.09492 -0.10417 0.0793 -0.15324 C 0.05768 -0.30348 0.05065 -0.32223 0.05703 -0.52362 C 0.05847 -0.56783 0.06615 -0.61158 0.07657 -0.65186 C 0.09831 -0.73588 0.15534 -0.80625 0.1987 -0.83959 C 0.23802 -0.86945 0.28034 -0.88565 0.3224 -0.89862 C 0.36354 -0.91135 0.40573 -0.91019 0.4474 -0.91598 C 0.49466 -0.90024 0.54362 -0.89676 0.58907 -0.86922 C 0.66237 -0.82408 0.70938 -0.7463 0.7586 -0.64699 C 0.77865 -0.60649 0.79792 -0.56436 0.81407 -0.51852 C 0.82227 -0.49537 0.82526 -0.4676 0.83073 -0.44213 C 0.83347 -0.39561 0.84167 -0.36019 0.83216 -0.31852 C 0.82552 -0.28982 0.81341 -0.27431 0.7974 -0.25926 C 0.78242 -0.24514 0.76628 -0.23473 0.75026 -0.22477 C 0.7 -0.19422 0.66979 -0.17871 0.6224 -0.16065 C 0.59518 -0.15024 0.59948 -0.15162 0.578 -0.14815 C 0.55755 -0.15741 0.56393 -0.15093 0.578 -0.23704 C 0.58321 -0.26945 0.59349 -0.28056 0.60716 -0.2963 C 0.61459 -0.3051 0.6388 -0.33311 0.64883 -0.33843 C 0.65599 -0.34213 0.66367 -0.34167 0.67097 -0.34329 C 0.68815 -0.3375 0.70625 -0.33774 0.7224 -0.32593 C 0.73659 -0.31574 0.74818 -0.29653 0.7599 -0.27917 C 0.77487 -0.25695 0.79961 -0.20973 0.8099 -0.17778 C 0.81485 -0.1625 0.81732 -0.14491 0.8211 -0.12848 C 0.81914 -0.11621 0.81875 -0.10278 0.8155 -0.09144 C 0.80938 -0.07084 0.78776 -0.05533 0.778 -0.05186 C 0.74076 -0.03936 0.703 -0.0338 0.6655 -0.02477 C 0.60091 -0.03033 0.51992 -0.02385 0.4543 -0.06181 C 0.43034 -0.0757 0.40808 -0.09815 0.3849 -0.11621 C 0.35899 -0.15903 0.32136 -0.18704 0.30716 -0.24445 C 0.29388 -0.29815 0.30495 -0.36204 0.3099 -0.41991 C 0.31198 -0.44491 0.32018 -0.4676 0.328 -0.48889 C 0.33646 -0.5125 0.34714 -0.53357 0.35847 -0.55324 C 0.36367 -0.56204 0.39896 -0.58727 0.40013 -0.58774 C 0.40782 -0.59121 0.41589 -0.58936 0.42383 -0.59028 C 0.44414 -0.58033 0.46563 -0.5757 0.4849 -0.56065 C 0.49766 -0.5507 0.50873 -0.53403 0.51823 -0.51621 C 0.55013 -0.45579 0.55612 -0.41713 0.57513 -0.34329 C 0.58295 -0.27616 0.59024 -0.25417 0.57657 -0.18287 C 0.5711 -0.15394 0.53698 -0.12037 0.52657 -0.11112 C 0.48998 -0.07871 0.45339 -0.05996 0.41263 -0.04954 C 0.39336 -0.04445 0.37383 -0.0463 0.3543 -0.04445 C 0.29727 -0.04746 0.2737 -0.03473 0.2293 -0.06436 C 0.22383 -0.06783 0.21875 -0.07292 0.21407 -0.07917 C 0.20977 -0.08473 0.20664 -0.09237 0.20287 -0.09885 C 0.19948 -0.125 0.19545 -0.1426 0.20013 -0.17037 C 0.20899 -0.22315 0.22357 -0.25324 0.24597 -0.29144 C 0.26615 -0.3257 0.28959 -0.35649 0.3168 -0.37037 C 0.32852 -0.37639 0.34089 -0.37547 0.353 -0.37778 C 0.37696 -0.37199 0.40274 -0.37709 0.42513 -0.36065 C 0.46159 -0.3338 0.4931 -0.28403 0.51133 -0.22223 C 0.51628 -0.20533 0.51875 -0.18612 0.5224 -0.16806 C 0.51641 -0.1169 0.51472 -0.06366 0.5043 -0.01482 C 0.49805 0.01458 0.45456 0.08726 0.4405 0.10115 C 0.43177 0.10972 0.42097 0.10763 0.41133 0.11111 C 0.40209 0.10926 0.39245 0.11041 0.38347 0.10601 C 0.3431 0.08611 0.34375 0.06597 0.31263 0.00486 C 0.30196 -0.04537 0.28763 -0.09352 0.28073 -0.14584 C 0.26862 -0.23704 0.26433 -0.41274 0.27657 -0.50371 C 0.28268 -0.55 0.29779 -0.59121 0.31133 -0.63218 C 0.32435 -0.67176 0.34388 -0.70186 0.3655 -0.72593 C 0.37331 -0.73473 0.38164 -0.7426 0.3905 -0.74815 C 0.39623 -0.75186 0.40248 -0.75139 0.40847 -0.75324 C 0.42565 -0.75139 0.44297 -0.75348 0.4599 -0.74815 C 0.48373 -0.74074 0.50899 -0.71343 0.528 -0.68889 C 0.53776 -0.67616 0.54805 -0.66366 0.55573 -0.64699 C 0.5681 -0.62037 0.57709 -0.58936 0.58763 -0.56065 C 0.59362 -0.51482 0.59649 -0.50973 0.58633 -0.44954 C 0.58373 -0.4338 0.55625 -0.41019 0.553 -0.40741 C 0.53099 -0.38959 0.49779 -0.37061 0.47513 -0.36297 C 0.46094 -0.35834 0.44649 -0.35811 0.43216 -0.35556 C 0.40925 -0.35787 0.36185 -0.33612 0.3418 -0.38287 C 0.33646 -0.39537 0.33347 -0.41088 0.3293 -0.42477 C 0.3194 -0.5169 0.31589 -0.51019 0.3474 -0.64213 C 0.35339 -0.66737 0.36706 -0.68449 0.378 -0.70371 C 0.40039 -0.74352 0.41198 -0.75857 0.43907 -0.78287 C 0.44662 -0.78959 0.45456 -0.79561 0.46263 -0.8 C 0.46849 -0.80324 0.47474 -0.80324 0.48073 -0.8051 C 0.49922 -0.80255 0.5181 -0.80417 0.53633 -0.79769 C 0.54857 -0.79329 0.55964 -0.78195 0.57097 -0.77292 C 0.58229 -0.76389 0.59375 -0.75463 0.6043 -0.74329 C 0.61485 -0.73195 0.62917 -0.70811 0.63763 -0.69144 C 0.64701 -0.67292 0.653 -0.65857 0.6599 -0.63704 C 0.6625 -0.62917 0.66485 -0.62084 0.6668 -0.6125 C 0.66862 -0.60533 0.66966 -0.59769 0.67097 -0.59028 C 0.67422 -0.57223 0.67357 -0.57547 0.67513 -0.55811 C 0.67383 -0.53264 0.67383 -0.50672 0.67097 -0.48149 C 0.66953 -0.46852 0.66602 -0.45649 0.66263 -0.44445 C 0.66003 -0.43496 0.6569 -0.42547 0.653 -0.41737 C 0.64623 -0.40394 0.63933 -0.38982 0.63073 -0.38033 C 0.61107 -0.35857 0.59063 -0.35672 0.56823 -0.35556 L 0.5168 -0.35324 C 0.48568 -0.34815 0.49753 -0.34908 0.44597 -0.35324 C 0.44414 -0.35324 0.44232 -0.35487 0.4405 -0.35556 C 0.43815 -0.35649 0.43581 -0.35741 0.43347 -0.35811 C 0.4293 -0.35926 0.42513 -0.35949 0.42097 -0.36065 C 0.41862 -0.36112 0.41641 -0.36204 0.41407 -0.36297 C 0.41224 -0.36389 0.41042 -0.36505 0.40847 -0.36551 C 0.4043 -0.36667 0.40013 -0.36713 0.39597 -0.36806 C 0.38164 -0.37639 0.39375 -0.37037 0.378 -0.37547 C 0.37604 -0.37593 0.37422 -0.37709 0.3724 -0.37778 C 0.37005 -0.37871 0.36771 -0.3794 0.3655 -0.38033 C 0.34779 -0.38727 0.37383 -0.37778 0.353 -0.38519 L 0.30573 -0.38287 C 0.29701 -0.38079 0.28907 -0.37292 0.28073 -0.36806 L 0.26823 -0.36065 C 0.26641 -0.35811 0.26459 -0.35533 0.26263 -0.35324 C 0.24011 -0.32917 0.26719 -0.36112 0.2474 -0.33843 C 0.2418 -0.33195 0.23542 -0.32709 0.23073 -0.31852 C 0.2293 -0.31621 0.22813 -0.3132 0.22657 -0.31112 C 0.22487 -0.30903 0.22279 -0.30811 0.22097 -0.30625 C 0.21953 -0.30487 0.21823 -0.30278 0.2168 -0.30139 C 0.21459 -0.29885 0.21211 -0.29653 0.2099 -0.29399 C 0.2056 -0.28912 0.20039 -0.28612 0.1974 -0.27917 L 0.19323 -0.26922 C 0.19271 -0.26667 0.19258 -0.26389 0.1918 -0.26181 C 0.18893 -0.25394 0.18203 -0.23959 0.18203 -0.23936 C 0.18112 -0.23473 0.17969 -0.22987 0.1793 -0.22477 C 0.17839 -0.21343 0.18086 -0.20047 0.17787 -0.19028 C 0.17735 -0.18797 0.16354 -0.1838 0.1612 -0.18287 C 0.15755 -0.18125 0.15391 -0.17917 0.15013 -0.17778 C 0.14649 -0.17662 0.14271 -0.17616 0.13907 -0.17547 C 0.12344 -0.17223 0.12201 -0.17246 0.1043 -0.17037 C 0.07709 -0.16088 0.09453 -0.16598 0.03347 -0.17037 C 0.03203 -0.17061 0.03073 -0.17223 0.0293 -0.17292 C 0.02188 -0.1926 0.03164 -0.16875 0.0224 -0.18519 C 0.01315 -0.20186 0.02657 -0.18449 0.01537 -0.19769 C 0.01498 -0.2 0.01341 -0.20278 0.01407 -0.2051 C 0.01472 -0.20741 0.0168 -0.20672 0.01823 -0.20741 C 0.02005 -0.20834 0.02188 -0.20903 0.0237 -0.20996 C 0.02969 -0.21297 0.02591 -0.2125 0.03073 -0.2125 L 0.03073 -0.21227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-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Според </a:t>
            </a:r>
            <a:r>
              <a:rPr lang="bg-BG" sz="4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за кои от героите се отнасят тези реплики? Запишете</a:t>
            </a:r>
            <a:r>
              <a:rPr lang="bg-BG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Добре ли си, мила приятелко?“ </a:t>
            </a: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виждаш ли, че тук няма място за тебе.“ </a:t>
            </a: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 съм помежду ви!“ </a:t>
            </a: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какви глупости се карат!“ – </a:t>
            </a:r>
            <a:r>
              <a:rPr lang="bg-BG" sz="4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7067" y="1524000"/>
            <a:ext cx="306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Синчецът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2455333" y="3098800"/>
            <a:ext cx="208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Макът</a:t>
            </a:r>
            <a:endParaRPr lang="bg-BG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2533" y="3895930"/>
            <a:ext cx="3561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Лайкучката</a:t>
            </a:r>
            <a:endParaRPr lang="bg-BG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1192" y="4726927"/>
            <a:ext cx="3650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Жълтурчето</a:t>
            </a:r>
            <a:endParaRPr lang="bg-BG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0"/>
            <a:ext cx="12022667" cy="538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bg-BG" sz="5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  </a:t>
            </a:r>
            <a:r>
              <a:rPr lang="bg-BG" sz="5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  от  героите  се отнасят  пословиците? </a:t>
            </a:r>
            <a:r>
              <a:rPr lang="bg-BG" sz="5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Защо?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„Себе  </a:t>
            </a: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  не величай, другите  не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унижавай“.</a:t>
            </a:r>
            <a:endParaRPr lang="bg-BG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„Горделивият </a:t>
            </a:r>
            <a:r>
              <a:rPr lang="bg-BG" sz="5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мисли  само  за себе </a:t>
            </a:r>
            <a:r>
              <a:rPr lang="bg-BG" sz="5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си“.</a:t>
            </a:r>
            <a:endParaRPr lang="bg-BG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8266" y="4875565"/>
            <a:ext cx="2566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Макът</a:t>
            </a:r>
            <a:endParaRPr lang="bg-BG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7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37067" y="1032933"/>
            <a:ext cx="11565466" cy="4588934"/>
          </a:xfrm>
          <a:prstGeom prst="ribbon2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3005667" y="1282117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g-BG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Домашна работа:</a:t>
            </a:r>
          </a:p>
          <a:p>
            <a:pPr lvl="0" algn="ctr"/>
            <a:endParaRPr lang="bg-BG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bg-BG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Добавете още един герой към разказа и напишете неговите реплики.</a:t>
            </a:r>
            <a:endParaRPr lang="bg-BG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bg-BG" b="1" dirty="0">
              <a:solidFill>
                <a:prstClr val="black"/>
              </a:solidFill>
            </a:endParaRPr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7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6273" y="1748135"/>
            <a:ext cx="919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БЛАГОДАРЯ ЗА ВНИМАНИЕТО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7967" y="5140742"/>
            <a:ext cx="4949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Изготвила:</a:t>
            </a:r>
          </a:p>
          <a:p>
            <a:pPr algn="ctr"/>
            <a:r>
              <a:rPr lang="bg-BG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Августина Андреева</a:t>
            </a:r>
          </a:p>
          <a:p>
            <a:pPr algn="ctr"/>
            <a:r>
              <a:rPr lang="bg-BG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ИТОНУВ</a:t>
            </a:r>
            <a:r>
              <a:rPr lang="bg-BG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, </a:t>
            </a:r>
            <a:r>
              <a:rPr lang="bg-BG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Ф№ </a:t>
            </a:r>
            <a:r>
              <a:rPr lang="bg-BG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22200342406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6" y="2671465"/>
            <a:ext cx="3599358" cy="3865290"/>
          </a:xfrm>
          <a:prstGeom prst="rect">
            <a:avLst/>
          </a:prstGeom>
        </p:spPr>
      </p:pic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0220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0" y="235743"/>
            <a:ext cx="5200650" cy="276082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4" y="257175"/>
            <a:ext cx="5161914" cy="2717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596006"/>
            <a:ext cx="5017771" cy="2719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4" y="3596006"/>
            <a:ext cx="5398452" cy="2719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07605" y="2202789"/>
            <a:ext cx="238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</a:rPr>
              <a:t>Ж</a:t>
            </a:r>
            <a:r>
              <a:rPr lang="bg-BG" sz="4000" b="1" dirty="0" smtClean="0">
                <a:solidFill>
                  <a:schemeClr val="bg1"/>
                </a:solidFill>
              </a:rPr>
              <a:t>ълтурче</a:t>
            </a:r>
            <a:endParaRPr lang="bg-BG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936" y="5607189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</a:rPr>
              <a:t>Мак</a:t>
            </a:r>
            <a:endParaRPr lang="bg-BG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8074" y="5439094"/>
            <a:ext cx="1545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dirty="0">
                <a:solidFill>
                  <a:schemeClr val="bg1"/>
                </a:solidFill>
              </a:rPr>
              <a:t>Л</a:t>
            </a:r>
            <a:r>
              <a:rPr lang="bg-BG" sz="4000" b="1" dirty="0" smtClean="0">
                <a:solidFill>
                  <a:schemeClr val="bg1"/>
                </a:solidFill>
              </a:rPr>
              <a:t>айка</a:t>
            </a:r>
            <a:endParaRPr lang="bg-BG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66730" y="214312"/>
            <a:ext cx="1897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</a:rPr>
              <a:t>Синчец</a:t>
            </a:r>
            <a:endParaRPr lang="bg-BG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92" y="864492"/>
            <a:ext cx="6298135" cy="4723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740521" y="4731208"/>
            <a:ext cx="214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</a:rPr>
              <a:t>Глухарче</a:t>
            </a:r>
            <a:endParaRPr lang="bg-BG" sz="4000" b="1" dirty="0">
              <a:solidFill>
                <a:schemeClr val="bg1"/>
              </a:solidFill>
            </a:endParaRPr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257799" y="201705"/>
            <a:ext cx="6468036" cy="3617259"/>
          </a:xfrm>
          <a:prstGeom prst="wedgeEllipseCallout">
            <a:avLst>
              <a:gd name="adj1" fmla="val -44499"/>
              <a:gd name="adj2" fmla="val 546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Моите цветове  са нежни и червени,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от коприна сътворени.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Обичат  ме  всички – крася поляните.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 ухайно съм,  но тъй нетрайно.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 вятър  повее и дъжд  завали,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цветовете ми бързо увяхват.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 цвете  съм аз? </a:t>
            </a:r>
            <a:endParaRPr lang="bg-B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2400" y="3818964"/>
            <a:ext cx="4793028" cy="2674656"/>
            <a:chOff x="662400" y="3818964"/>
            <a:chExt cx="4793028" cy="2674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400" y="3818964"/>
              <a:ext cx="4793028" cy="267465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34117" y="5728447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</a:t>
              </a:r>
              <a:endPara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257799" y="201705"/>
            <a:ext cx="6468036" cy="3617259"/>
          </a:xfrm>
          <a:prstGeom prst="wedgeEllipseCallout">
            <a:avLst>
              <a:gd name="adj1" fmla="val -44499"/>
              <a:gd name="adj2" fmla="val 546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 се наричам  лайка.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Другото ми  име е „лайкучка“.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Цветовете  ми са събрани в  кошничка.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Цветните кошнички са разположени на върховете на много зелени стъбълца с дълги дръжки.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Живея по полянките.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7184" y="3818964"/>
            <a:ext cx="5193106" cy="2701551"/>
            <a:chOff x="357184" y="3818964"/>
            <a:chExt cx="5193106" cy="27015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84" y="3818964"/>
              <a:ext cx="5193106" cy="27015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13740" y="5459506"/>
              <a:ext cx="2079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3600" b="1" dirty="0" smtClean="0">
                  <a:solidFill>
                    <a:schemeClr val="bg1"/>
                  </a:solidFill>
                </a:rPr>
                <a:t>Лайкучка</a:t>
              </a:r>
              <a:endParaRPr lang="bg-BG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7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257799" y="201705"/>
            <a:ext cx="6468036" cy="3617259"/>
          </a:xfrm>
          <a:prstGeom prst="wedgeEllipseCallout">
            <a:avLst>
              <a:gd name="adj1" fmla="val -44499"/>
              <a:gd name="adj2" fmla="val 546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Синчеца син се вее.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Отдалече се синее,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рошавата му коса,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облаче с листа.</a:t>
            </a:r>
          </a:p>
          <a:p>
            <a:pPr algn="ctr"/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Очичките му сини,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копченцата сини,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 панталонките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 и бонбонките.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" y="3618567"/>
            <a:ext cx="5340559" cy="2901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470" y="3618567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>
                <a:solidFill>
                  <a:schemeClr val="bg1"/>
                </a:solidFill>
              </a:rPr>
              <a:t>Синчец</a:t>
            </a:r>
            <a:endParaRPr lang="bg-BG" sz="4000" b="1" dirty="0">
              <a:solidFill>
                <a:schemeClr val="bg1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257799" y="201705"/>
            <a:ext cx="6468036" cy="3617259"/>
          </a:xfrm>
          <a:prstGeom prst="wedgeEllipseCallout">
            <a:avLst>
              <a:gd name="adj1" fmla="val -44499"/>
              <a:gd name="adj2" fmla="val 5469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шапка си изплете мека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сребриста, пухкава и лека,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ветровете я видяха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надалеко я отвяха.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306" y="3610772"/>
            <a:ext cx="5033245" cy="2843816"/>
            <a:chOff x="430306" y="3610772"/>
            <a:chExt cx="5033245" cy="28438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306" y="3610772"/>
              <a:ext cx="5033245" cy="284381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13848" y="5746702"/>
              <a:ext cx="214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4000" b="1" dirty="0" smtClean="0">
                  <a:solidFill>
                    <a:schemeClr val="bg1"/>
                  </a:solidFill>
                </a:rPr>
                <a:t>Глухарче</a:t>
              </a:r>
              <a:endParaRPr lang="bg-BG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820" y="-321734"/>
            <a:ext cx="10977172" cy="4852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endParaRPr lang="bg-BG" sz="7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bg-BG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bg-BG" sz="7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bg-BG" sz="72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„На полето“</a:t>
            </a:r>
          </a:p>
          <a:p>
            <a:pPr algn="ctr"/>
            <a:r>
              <a:rPr lang="bg-BG" sz="72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Константин </a:t>
            </a:r>
            <a:r>
              <a:rPr lang="bg-BG" sz="80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Константинов</a:t>
            </a:r>
            <a:endParaRPr lang="en-US" sz="80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56" y="215153"/>
            <a:ext cx="4505374" cy="6506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Vertical Scroll 4"/>
          <p:cNvSpPr/>
          <p:nvPr/>
        </p:nvSpPr>
        <p:spPr>
          <a:xfrm>
            <a:off x="0" y="215153"/>
            <a:ext cx="6051175" cy="65069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Илиев Константинов е български писател и преводач, автор на разкази, пътеписи и много приказки за деца. Роден на 20. 08.1890 година  в Сливен, в семейство на учители. Сестра му Донка Константинова е илюстрирала някои от неговите книжки за деца. Работил е още като съдия, прокурор и адвокат. От най-ранна възраст  е обичал книжките. Започва да  пише  още   на  17  години.  Запомнете: Константин Константинов ни е направил голям подарък като е превел на съвършен български език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прелестната книжка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„Малкият принц” от френския автор  Антоан Екзюпери.</a:t>
            </a:r>
            <a:endParaRPr lang="bg-B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Августина Андреева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23850" y="152400"/>
            <a:ext cx="11582400" cy="6468533"/>
          </a:xfrm>
          <a:prstGeom prst="verticalScrol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Августина Андреева</a:t>
            </a:r>
            <a:endParaRPr lang="en-US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276350" y="1075730"/>
            <a:ext cx="967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 </a:t>
            </a:r>
            <a:r>
              <a:rPr lang="ru-RU" sz="2400" dirty="0" err="1"/>
              <a:t>една</a:t>
            </a:r>
            <a:r>
              <a:rPr lang="ru-RU" sz="2400" dirty="0"/>
              <a:t> </a:t>
            </a:r>
            <a:r>
              <a:rPr lang="ru-RU" sz="2400" dirty="0" err="1"/>
              <a:t>шубрака</a:t>
            </a:r>
            <a:r>
              <a:rPr lang="ru-RU" sz="2400" dirty="0"/>
              <a:t> в </a:t>
            </a:r>
            <a:r>
              <a:rPr lang="ru-RU" sz="2400" dirty="0" err="1"/>
              <a:t>полето</a:t>
            </a:r>
            <a:r>
              <a:rPr lang="ru-RU" sz="2400" dirty="0"/>
              <a:t> </a:t>
            </a:r>
            <a:r>
              <a:rPr lang="ru-RU" sz="2400" dirty="0" err="1"/>
              <a:t>бяха</a:t>
            </a:r>
            <a:r>
              <a:rPr lang="ru-RU" sz="2400" dirty="0"/>
              <a:t> </a:t>
            </a:r>
            <a:r>
              <a:rPr lang="ru-RU" sz="2400" dirty="0" err="1"/>
              <a:t>поникнали</a:t>
            </a:r>
            <a:r>
              <a:rPr lang="ru-RU" sz="2400" dirty="0"/>
              <a:t> </a:t>
            </a:r>
            <a:r>
              <a:rPr lang="ru-RU" sz="2400" dirty="0" err="1"/>
              <a:t>няколко</a:t>
            </a:r>
            <a:r>
              <a:rPr lang="ru-RU" sz="2400" dirty="0"/>
              <a:t> цветя: </a:t>
            </a:r>
            <a:r>
              <a:rPr lang="ru-RU" sz="2400" b="1" dirty="0"/>
              <a:t>скромна</a:t>
            </a:r>
            <a:r>
              <a:rPr lang="ru-RU" sz="2400" dirty="0"/>
              <a:t> </a:t>
            </a:r>
            <a:r>
              <a:rPr lang="ru-RU" sz="2400" dirty="0" err="1"/>
              <a:t>лайкучка</a:t>
            </a:r>
            <a:r>
              <a:rPr lang="ru-RU" sz="2400" dirty="0"/>
              <a:t>, </a:t>
            </a:r>
            <a:r>
              <a:rPr lang="ru-RU" sz="2400" dirty="0" err="1"/>
              <a:t>по-далеч</a:t>
            </a:r>
            <a:r>
              <a:rPr lang="ru-RU" sz="2400" dirty="0"/>
              <a:t> —</a:t>
            </a:r>
            <a:r>
              <a:rPr lang="ru-RU" sz="2400" b="1" dirty="0"/>
              <a:t> </a:t>
            </a:r>
            <a:r>
              <a:rPr lang="ru-RU" sz="2400" b="1" dirty="0" err="1"/>
              <a:t>присмехулно</a:t>
            </a:r>
            <a:r>
              <a:rPr lang="ru-RU" sz="2400" b="1" dirty="0"/>
              <a:t> </a:t>
            </a:r>
            <a:r>
              <a:rPr lang="ru-RU" sz="2400" dirty="0" err="1"/>
              <a:t>жълтурче</a:t>
            </a:r>
            <a:r>
              <a:rPr lang="ru-RU" sz="2400" dirty="0"/>
              <a:t>, а </a:t>
            </a:r>
            <a:r>
              <a:rPr lang="ru-RU" sz="2400" dirty="0" err="1"/>
              <a:t>по-насам</a:t>
            </a:r>
            <a:r>
              <a:rPr lang="ru-RU" sz="2400" dirty="0"/>
              <a:t> — един </a:t>
            </a:r>
            <a:r>
              <a:rPr lang="ru-RU" sz="2400" dirty="0" err="1"/>
              <a:t>едър</a:t>
            </a:r>
            <a:r>
              <a:rPr lang="ru-RU" sz="2400" dirty="0"/>
              <a:t> </a:t>
            </a:r>
            <a:r>
              <a:rPr lang="ru-RU" sz="2400" dirty="0" err="1"/>
              <a:t>ален</a:t>
            </a:r>
            <a:r>
              <a:rPr lang="ru-RU" sz="2400" dirty="0"/>
              <a:t> мак. Той </a:t>
            </a:r>
            <a:r>
              <a:rPr lang="ru-RU" sz="2400" dirty="0" err="1"/>
              <a:t>беше</a:t>
            </a:r>
            <a:r>
              <a:rPr lang="ru-RU" sz="2400" dirty="0"/>
              <a:t> </a:t>
            </a:r>
            <a:r>
              <a:rPr lang="ru-RU" sz="2400" b="1" dirty="0" err="1"/>
              <a:t>глупав</a:t>
            </a:r>
            <a:r>
              <a:rPr lang="ru-RU" sz="2400" b="1" dirty="0"/>
              <a:t> и </a:t>
            </a:r>
            <a:r>
              <a:rPr lang="ru-RU" sz="2400" b="1" dirty="0" err="1"/>
              <a:t>зъл</a:t>
            </a:r>
            <a:r>
              <a:rPr lang="ru-RU" sz="2400" dirty="0"/>
              <a:t>. Много се </a:t>
            </a:r>
            <a:r>
              <a:rPr lang="ru-RU" sz="2400" dirty="0" err="1"/>
              <a:t>гордееше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своя </a:t>
            </a:r>
            <a:r>
              <a:rPr lang="ru-RU" sz="2400" dirty="0" err="1"/>
              <a:t>ярък</a:t>
            </a:r>
            <a:r>
              <a:rPr lang="ru-RU" sz="2400" dirty="0"/>
              <a:t> </a:t>
            </a:r>
            <a:r>
              <a:rPr lang="ru-RU" sz="2400" dirty="0" err="1"/>
              <a:t>цвят</a:t>
            </a:r>
            <a:r>
              <a:rPr lang="ru-RU" sz="2400" dirty="0"/>
              <a:t> и </a:t>
            </a:r>
            <a:r>
              <a:rPr lang="ru-RU" sz="2400" dirty="0" err="1"/>
              <a:t>заради</a:t>
            </a:r>
            <a:r>
              <a:rPr lang="ru-RU" sz="2400" dirty="0"/>
              <a:t> туй </a:t>
            </a:r>
            <a:r>
              <a:rPr lang="ru-RU" sz="2400" dirty="0" err="1"/>
              <a:t>дигаше</a:t>
            </a:r>
            <a:r>
              <a:rPr lang="ru-RU" sz="2400" dirty="0"/>
              <a:t>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главата</a:t>
            </a:r>
            <a:r>
              <a:rPr lang="ru-RU" sz="2400" dirty="0"/>
              <a:t> си и </a:t>
            </a:r>
            <a:r>
              <a:rPr lang="ru-RU" sz="2400" dirty="0" err="1"/>
              <a:t>искаше</a:t>
            </a:r>
            <a:r>
              <a:rPr lang="ru-RU" sz="2400" dirty="0"/>
              <a:t> на </a:t>
            </a:r>
            <a:r>
              <a:rPr lang="ru-RU" sz="2400" dirty="0" err="1"/>
              <a:t>всички</a:t>
            </a:r>
            <a:r>
              <a:rPr lang="ru-RU" sz="2400" dirty="0"/>
              <a:t> да </a:t>
            </a:r>
            <a:r>
              <a:rPr lang="ru-RU" sz="2400" dirty="0" err="1"/>
              <a:t>заповядва</a:t>
            </a:r>
            <a:r>
              <a:rPr lang="ru-RU" sz="2400" dirty="0"/>
              <a:t>. Толкова </a:t>
            </a:r>
            <a:r>
              <a:rPr lang="ru-RU" sz="2400" dirty="0" err="1"/>
              <a:t>зъл</a:t>
            </a:r>
            <a:r>
              <a:rPr lang="ru-RU" sz="2400" dirty="0"/>
              <a:t> </a:t>
            </a:r>
            <a:r>
              <a:rPr lang="ru-RU" sz="2400" dirty="0" err="1"/>
              <a:t>беше</a:t>
            </a:r>
            <a:r>
              <a:rPr lang="ru-RU" sz="2400" dirty="0"/>
              <a:t> той, че </a:t>
            </a:r>
            <a:r>
              <a:rPr lang="ru-RU" sz="2400" dirty="0" err="1"/>
              <a:t>дори</a:t>
            </a:r>
            <a:r>
              <a:rPr lang="ru-RU" sz="2400" dirty="0"/>
              <a:t> </a:t>
            </a:r>
            <a:r>
              <a:rPr lang="ru-RU" sz="2400" dirty="0" err="1"/>
              <a:t>изпускаше</a:t>
            </a:r>
            <a:r>
              <a:rPr lang="ru-RU" sz="2400" dirty="0"/>
              <a:t> </a:t>
            </a:r>
            <a:r>
              <a:rPr lang="ru-RU" sz="2400" dirty="0" err="1"/>
              <a:t>отрова</a:t>
            </a:r>
            <a:r>
              <a:rPr lang="ru-RU" sz="2400" dirty="0"/>
              <a:t>. И </a:t>
            </a:r>
            <a:r>
              <a:rPr lang="ru-RU" sz="2400" dirty="0" err="1"/>
              <a:t>когато</a:t>
            </a:r>
            <a:r>
              <a:rPr lang="ru-RU" sz="2400" dirty="0"/>
              <a:t> </a:t>
            </a:r>
            <a:r>
              <a:rPr lang="ru-RU" sz="2400" dirty="0" err="1"/>
              <a:t>някоя</a:t>
            </a:r>
            <a:r>
              <a:rPr lang="ru-RU" sz="2400" dirty="0"/>
              <a:t> </a:t>
            </a:r>
            <a:r>
              <a:rPr lang="ru-RU" sz="2400" dirty="0" err="1"/>
              <a:t>дребна</a:t>
            </a:r>
            <a:r>
              <a:rPr lang="ru-RU" sz="2400" dirty="0"/>
              <a:t> </a:t>
            </a:r>
            <a:r>
              <a:rPr lang="ru-RU" sz="2400" dirty="0" err="1"/>
              <a:t>буболечица</a:t>
            </a:r>
            <a:r>
              <a:rPr lang="ru-RU" sz="2400" dirty="0"/>
              <a:t>, </a:t>
            </a:r>
            <a:r>
              <a:rPr lang="ru-RU" sz="2400" dirty="0" err="1"/>
              <a:t>помамена</a:t>
            </a:r>
            <a:r>
              <a:rPr lang="ru-RU" sz="2400" dirty="0"/>
              <a:t> от </a:t>
            </a:r>
            <a:r>
              <a:rPr lang="ru-RU" sz="2400" dirty="0" err="1"/>
              <a:t>червения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цвят</a:t>
            </a:r>
            <a:r>
              <a:rPr lang="ru-RU" sz="2400" dirty="0"/>
              <a:t>, </a:t>
            </a:r>
            <a:r>
              <a:rPr lang="ru-RU" sz="2400" dirty="0" err="1"/>
              <a:t>влизаше</a:t>
            </a:r>
            <a:r>
              <a:rPr lang="ru-RU" sz="2400" dirty="0"/>
              <a:t> в </a:t>
            </a:r>
            <a:r>
              <a:rPr lang="ru-RU" sz="2400" dirty="0" err="1"/>
              <a:t>чашката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, </a:t>
            </a:r>
            <a:r>
              <a:rPr lang="ru-RU" sz="2400" dirty="0" err="1"/>
              <a:t>тя</a:t>
            </a:r>
            <a:r>
              <a:rPr lang="ru-RU" sz="2400" dirty="0"/>
              <a:t> </a:t>
            </a:r>
            <a:r>
              <a:rPr lang="ru-RU" sz="2400" dirty="0" err="1"/>
              <a:t>излизаше</a:t>
            </a:r>
            <a:r>
              <a:rPr lang="ru-RU" sz="2400" dirty="0"/>
              <a:t> </a:t>
            </a:r>
            <a:r>
              <a:rPr lang="ru-RU" sz="2400" dirty="0" err="1"/>
              <a:t>оттам</a:t>
            </a:r>
            <a:r>
              <a:rPr lang="ru-RU" sz="2400" dirty="0"/>
              <a:t> с </a:t>
            </a:r>
            <a:r>
              <a:rPr lang="ru-RU" sz="2400" dirty="0" err="1"/>
              <a:t>клатушкане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пияна</a:t>
            </a:r>
            <a:r>
              <a:rPr lang="ru-RU" sz="2400" dirty="0"/>
              <a:t>, и после </a:t>
            </a:r>
            <a:r>
              <a:rPr lang="ru-RU" sz="2400" dirty="0" err="1"/>
              <a:t>дълго</a:t>
            </a:r>
            <a:r>
              <a:rPr lang="ru-RU" sz="2400" dirty="0"/>
              <a:t> се </a:t>
            </a:r>
            <a:r>
              <a:rPr lang="ru-RU" sz="2400" dirty="0" err="1"/>
              <a:t>търкаляше</a:t>
            </a:r>
            <a:r>
              <a:rPr lang="ru-RU" sz="2400" dirty="0"/>
              <a:t> по </a:t>
            </a:r>
            <a:r>
              <a:rPr lang="ru-RU" sz="2400" dirty="0" err="1"/>
              <a:t>околната</a:t>
            </a:r>
            <a:r>
              <a:rPr lang="ru-RU" sz="2400" dirty="0"/>
              <a:t> </a:t>
            </a:r>
            <a:r>
              <a:rPr lang="ru-RU" sz="2400" dirty="0" err="1"/>
              <a:t>трева</a:t>
            </a:r>
            <a:r>
              <a:rPr lang="ru-RU" sz="2400" dirty="0"/>
              <a:t>. </a:t>
            </a:r>
            <a:r>
              <a:rPr lang="ru-RU" sz="2400" dirty="0" err="1"/>
              <a:t>Живееха</a:t>
            </a:r>
            <a:r>
              <a:rPr lang="ru-RU" sz="2400" dirty="0"/>
              <a:t> си </a:t>
            </a:r>
            <a:r>
              <a:rPr lang="ru-RU" sz="2400" dirty="0" err="1"/>
              <a:t>тъй</a:t>
            </a:r>
            <a:r>
              <a:rPr lang="ru-RU" sz="2400" dirty="0"/>
              <a:t> </a:t>
            </a:r>
            <a:r>
              <a:rPr lang="ru-RU" sz="2400" dirty="0" err="1"/>
              <a:t>всеки</a:t>
            </a:r>
            <a:r>
              <a:rPr lang="ru-RU" sz="2400" dirty="0"/>
              <a:t> </a:t>
            </a:r>
            <a:r>
              <a:rPr lang="ru-RU" sz="2400" dirty="0" err="1"/>
              <a:t>ден</a:t>
            </a:r>
            <a:r>
              <a:rPr lang="ru-RU" sz="2400" dirty="0"/>
              <a:t> </a:t>
            </a:r>
            <a:r>
              <a:rPr lang="ru-RU" sz="2400" dirty="0" err="1"/>
              <a:t>цветята</a:t>
            </a:r>
            <a:r>
              <a:rPr lang="ru-RU" sz="2400" dirty="0"/>
              <a:t>. Но </a:t>
            </a:r>
            <a:r>
              <a:rPr lang="ru-RU" sz="2400" dirty="0" err="1"/>
              <a:t>ето</a:t>
            </a:r>
            <a:r>
              <a:rPr lang="ru-RU" sz="2400" dirty="0"/>
              <a:t> че на мака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дотегна</a:t>
            </a:r>
            <a:r>
              <a:rPr lang="ru-RU" sz="2400" dirty="0"/>
              <a:t> и той поиска да се </a:t>
            </a:r>
            <a:r>
              <a:rPr lang="ru-RU" sz="2400" dirty="0" err="1"/>
              <a:t>сприятели</a:t>
            </a:r>
            <a:r>
              <a:rPr lang="ru-RU" sz="2400" dirty="0"/>
              <a:t> с </a:t>
            </a:r>
            <a:r>
              <a:rPr lang="ru-RU" sz="2400" dirty="0" err="1"/>
              <a:t>лайкучката</a:t>
            </a:r>
            <a:r>
              <a:rPr lang="ru-RU" sz="2400" dirty="0"/>
              <a:t>. Но </a:t>
            </a:r>
            <a:r>
              <a:rPr lang="ru-RU" sz="2400" dirty="0" err="1"/>
              <a:t>тя</a:t>
            </a:r>
            <a:r>
              <a:rPr lang="ru-RU" sz="2400" dirty="0"/>
              <a:t> </a:t>
            </a:r>
            <a:r>
              <a:rPr lang="ru-RU" sz="2400" dirty="0" err="1"/>
              <a:t>съвсем</a:t>
            </a:r>
            <a:r>
              <a:rPr lang="ru-RU" sz="2400" dirty="0"/>
              <a:t> не </a:t>
            </a:r>
            <a:r>
              <a:rPr lang="ru-RU" sz="2400" dirty="0" err="1"/>
              <a:t>обръщаше</a:t>
            </a:r>
            <a:r>
              <a:rPr lang="ru-RU" sz="2400" dirty="0"/>
              <a:t> внимание на него и не 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обичаше</a:t>
            </a:r>
            <a:r>
              <a:rPr lang="ru-RU" sz="2400" dirty="0"/>
              <a:t>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гордостта</a:t>
            </a:r>
            <a:r>
              <a:rPr lang="ru-RU" sz="2400" dirty="0"/>
              <a:t> и </a:t>
            </a:r>
            <a:r>
              <a:rPr lang="ru-RU" sz="2400" dirty="0" err="1"/>
              <a:t>злобата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. А </a:t>
            </a:r>
            <a:r>
              <a:rPr lang="ru-RU" sz="2400" dirty="0" err="1"/>
              <a:t>макът</a:t>
            </a:r>
            <a:r>
              <a:rPr lang="ru-RU" sz="2400" dirty="0"/>
              <a:t> </a:t>
            </a:r>
            <a:r>
              <a:rPr lang="ru-RU" sz="2400" dirty="0" err="1"/>
              <a:t>постоянстваше</a:t>
            </a:r>
            <a:r>
              <a:rPr lang="ru-RU" sz="2400" dirty="0"/>
              <a:t>. </a:t>
            </a:r>
            <a:r>
              <a:rPr lang="ru-RU" sz="2400" dirty="0" err="1"/>
              <a:t>Веднъж</a:t>
            </a:r>
            <a:r>
              <a:rPr lang="ru-RU" sz="2400" dirty="0"/>
              <a:t> </a:t>
            </a:r>
            <a:r>
              <a:rPr lang="ru-RU" sz="2400" dirty="0" err="1"/>
              <a:t>дори</a:t>
            </a:r>
            <a:r>
              <a:rPr lang="ru-RU" sz="2400" dirty="0"/>
              <a:t> той се наклони много близко до </a:t>
            </a:r>
            <a:r>
              <a:rPr lang="ru-RU" sz="2400" dirty="0" err="1"/>
              <a:t>нея</a:t>
            </a:r>
            <a:r>
              <a:rPr lang="ru-RU" sz="2400" dirty="0"/>
              <a:t>, </a:t>
            </a:r>
            <a:r>
              <a:rPr lang="ru-RU" sz="2400" dirty="0" err="1"/>
              <a:t>прошепна</a:t>
            </a:r>
            <a:r>
              <a:rPr lang="ru-RU" sz="2400" dirty="0"/>
              <a:t> й </a:t>
            </a:r>
            <a:r>
              <a:rPr lang="ru-RU" sz="2400" dirty="0" err="1"/>
              <a:t>нещо</a:t>
            </a:r>
            <a:r>
              <a:rPr lang="ru-RU" sz="2400" dirty="0"/>
              <a:t>, </a:t>
            </a:r>
            <a:r>
              <a:rPr lang="ru-RU" sz="2400" dirty="0" err="1"/>
              <a:t>навярно</a:t>
            </a:r>
            <a:r>
              <a:rPr lang="ru-RU" sz="2400" dirty="0"/>
              <a:t> много </a:t>
            </a:r>
            <a:r>
              <a:rPr lang="ru-RU" sz="2400" dirty="0" err="1"/>
              <a:t>глупаво</a:t>
            </a:r>
            <a:r>
              <a:rPr lang="ru-RU" sz="2400" dirty="0"/>
              <a:t> и неприлично, че </a:t>
            </a:r>
            <a:r>
              <a:rPr lang="ru-RU" sz="2400" dirty="0" err="1"/>
              <a:t>тя</a:t>
            </a:r>
            <a:r>
              <a:rPr lang="ru-RU" sz="2400" dirty="0"/>
              <a:t> </a:t>
            </a:r>
            <a:r>
              <a:rPr lang="ru-RU" sz="2400" dirty="0" err="1"/>
              <a:t>дълго</a:t>
            </a:r>
            <a:r>
              <a:rPr lang="ru-RU" sz="2400" dirty="0"/>
              <a:t> </a:t>
            </a:r>
            <a:r>
              <a:rPr lang="ru-RU" sz="2400" dirty="0" err="1"/>
              <a:t>държа</a:t>
            </a:r>
            <a:r>
              <a:rPr lang="ru-RU" sz="2400" dirty="0"/>
              <a:t> </a:t>
            </a:r>
            <a:r>
              <a:rPr lang="ru-RU" sz="2400" dirty="0" err="1"/>
              <a:t>главицата</a:t>
            </a:r>
            <a:r>
              <a:rPr lang="ru-RU" sz="2400" dirty="0"/>
              <a:t> си </a:t>
            </a:r>
            <a:r>
              <a:rPr lang="ru-RU" sz="2400" dirty="0" err="1"/>
              <a:t>обърната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свити</a:t>
            </a:r>
            <a:r>
              <a:rPr lang="ru-RU" sz="2400" dirty="0"/>
              <a:t> бели </a:t>
            </a:r>
            <a:r>
              <a:rPr lang="ru-RU" sz="2400" dirty="0" err="1"/>
              <a:t>листчета</a:t>
            </a:r>
            <a:r>
              <a:rPr lang="ru-RU" sz="2400" dirty="0"/>
              <a:t> и вече </a:t>
            </a:r>
            <a:r>
              <a:rPr lang="ru-RU" sz="2400" dirty="0" err="1"/>
              <a:t>съвсем</a:t>
            </a:r>
            <a:r>
              <a:rPr lang="ru-RU" sz="2400" dirty="0"/>
              <a:t> не 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поглеждаше</a:t>
            </a:r>
            <a:r>
              <a:rPr lang="ru-RU" sz="2400" dirty="0"/>
              <a:t>.</a:t>
            </a:r>
            <a:endParaRPr lang="bg-BG" sz="1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4337098" y="51858"/>
            <a:ext cx="3800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„На полето“</a:t>
            </a:r>
            <a:endParaRPr lang="bg-BG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79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966</Words>
  <Application>Microsoft Office PowerPoint</Application>
  <PresentationFormat>Широк екран</PresentationFormat>
  <Paragraphs>113</Paragraphs>
  <Slides>19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Avgustina Andreeva</dc:creator>
  <cp:lastModifiedBy>Vistauser</cp:lastModifiedBy>
  <cp:revision>22</cp:revision>
  <dcterms:created xsi:type="dcterms:W3CDTF">2017-03-30T03:03:32Z</dcterms:created>
  <dcterms:modified xsi:type="dcterms:W3CDTF">2023-01-21T12:00:57Z</dcterms:modified>
</cp:coreProperties>
</file>